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5" r:id="rId4"/>
  </p:sldMasterIdLst>
  <p:notesMasterIdLst>
    <p:notesMasterId r:id="rId8"/>
  </p:notesMasterIdLst>
  <p:sldIdLst>
    <p:sldId id="463" r:id="rId5"/>
    <p:sldId id="453" r:id="rId6"/>
    <p:sldId id="464" r:id="rId7"/>
  </p:sldIdLst>
  <p:sldSz cx="24384000" cy="13716000"/>
  <p:notesSz cx="6858000" cy="9144000"/>
  <p:embeddedFontLst>
    <p:embeddedFont>
      <p:font typeface="Poppins" panose="020B0604020202020204" charset="0"/>
      <p:regular r:id="rId9"/>
      <p:bold r:id="rId10"/>
      <p:italic r:id="rId11"/>
      <p:boldItalic r:id="rId12"/>
    </p:embeddedFont>
    <p:embeddedFont>
      <p:font typeface="Poppins Black" panose="020B0604020202020204" charset="0"/>
      <p:bold r:id="rId13"/>
      <p:italic r:id="rId14"/>
      <p:boldItalic r:id="rId15"/>
    </p:embeddedFont>
    <p:embeddedFont>
      <p:font typeface="Poppins Bold" panose="020B0604020202020204" charset="0"/>
      <p:bold r:id="rId16"/>
      <p:italic r:id="rId17"/>
      <p:boldItalic r:id="rId18"/>
    </p:embeddedFont>
    <p:embeddedFont>
      <p:font typeface="Poppins Light" panose="020B0604020202020204" charset="0"/>
      <p:regular r:id="rId19"/>
      <p:italic r:id="rId20"/>
    </p:embeddedFont>
    <p:embeddedFont>
      <p:font typeface="Roboto" panose="020B0604020202020204" charset="0"/>
      <p:regular r:id="rId21"/>
    </p:embeddedFont>
    <p:embeddedFont>
      <p:font typeface="Roboto Light" panose="020B060402020202020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B44FE9-13D3-489B-A1E4-752FE95BBEEB}">
          <p14:sldIdLst>
            <p14:sldId id="463"/>
            <p14:sldId id="453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1F42CC-9CD8-AD1D-5788-850E8C171FF7}" name="Katelyn Woolheater" initials="KW" userId="S::kwoolheater@psi.org::6fb597a7-f115-4610-b283-fcc1688072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368"/>
    <a:srgbClr val="F36E20"/>
    <a:srgbClr val="18AC68"/>
    <a:srgbClr val="ED4699"/>
    <a:srgbClr val="8DC9C8"/>
    <a:srgbClr val="FCF45B"/>
    <a:srgbClr val="BFD730"/>
    <a:srgbClr val="F46E20"/>
    <a:srgbClr val="F18903"/>
    <a:srgbClr val="00B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E1D6E-6E35-491D-AEF5-6BB91C3D5D20}" v="34" dt="2025-08-12T18:35:57.713"/>
  </p1510:revLst>
</p1510:revInfo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lyn Woolheater" userId="6fb597a7-f115-4610-b283-fcc168807233" providerId="ADAL" clId="{F3E3F7B1-E1CD-4EED-8555-0E9CE0074736}"/>
    <pc:docChg chg="delSld modSld delSection modSection">
      <pc:chgData name="Katelyn Woolheater" userId="6fb597a7-f115-4610-b283-fcc168807233" providerId="ADAL" clId="{F3E3F7B1-E1CD-4EED-8555-0E9CE0074736}" dt="2024-05-29T18:38:23.687" v="150" actId="20577"/>
      <pc:docMkLst>
        <pc:docMk/>
      </pc:docMkLst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3017023702" sldId="396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1165115305" sldId="430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1936361372" sldId="440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2506850611" sldId="447"/>
        </pc:sldMkLst>
      </pc:sldChg>
      <pc:sldChg chg="modSp mod modNotesTx">
        <pc:chgData name="Katelyn Woolheater" userId="6fb597a7-f115-4610-b283-fcc168807233" providerId="ADAL" clId="{F3E3F7B1-E1CD-4EED-8555-0E9CE0074736}" dt="2024-05-29T18:38:23.687" v="150" actId="20577"/>
        <pc:sldMkLst>
          <pc:docMk/>
          <pc:sldMk cId="1336958462" sldId="453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4189240060" sldId="457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2683043036" sldId="459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1081857226" sldId="461"/>
        </pc:sldMkLst>
      </pc:sldChg>
      <pc:sldChg chg="modSp mod">
        <pc:chgData name="Katelyn Woolheater" userId="6fb597a7-f115-4610-b283-fcc168807233" providerId="ADAL" clId="{F3E3F7B1-E1CD-4EED-8555-0E9CE0074736}" dt="2024-05-29T18:33:19.225" v="29" actId="20577"/>
        <pc:sldMkLst>
          <pc:docMk/>
          <pc:sldMk cId="3496878480" sldId="463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1442774780" sldId="464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1468500270" sldId="466"/>
        </pc:sldMkLst>
      </pc:sldChg>
      <pc:sldChg chg="del">
        <pc:chgData name="Katelyn Woolheater" userId="6fb597a7-f115-4610-b283-fcc168807233" providerId="ADAL" clId="{F3E3F7B1-E1CD-4EED-8555-0E9CE0074736}" dt="2024-05-29T18:32:43.015" v="0" actId="47"/>
        <pc:sldMkLst>
          <pc:docMk/>
          <pc:sldMk cId="2142412678" sldId="467"/>
        </pc:sldMkLst>
      </pc:sldChg>
      <pc:sldChg chg="del">
        <pc:chgData name="Katelyn Woolheater" userId="6fb597a7-f115-4610-b283-fcc168807233" providerId="ADAL" clId="{F3E3F7B1-E1CD-4EED-8555-0E9CE0074736}" dt="2024-05-29T18:32:44.052" v="1" actId="47"/>
        <pc:sldMkLst>
          <pc:docMk/>
          <pc:sldMk cId="3112079208" sldId="468"/>
        </pc:sldMkLst>
      </pc:sldChg>
      <pc:sldMasterChg chg="delSldLayout">
        <pc:chgData name="Katelyn Woolheater" userId="6fb597a7-f115-4610-b283-fcc168807233" providerId="ADAL" clId="{F3E3F7B1-E1CD-4EED-8555-0E9CE0074736}" dt="2024-05-29T18:32:43.015" v="0" actId="47"/>
        <pc:sldMasterMkLst>
          <pc:docMk/>
          <pc:sldMasterMk cId="4004315649" sldId="2147483815"/>
        </pc:sldMasterMkLst>
        <pc:sldLayoutChg chg="del">
          <pc:chgData name="Katelyn Woolheater" userId="6fb597a7-f115-4610-b283-fcc168807233" providerId="ADAL" clId="{F3E3F7B1-E1CD-4EED-8555-0E9CE0074736}" dt="2024-05-29T18:32:43.015" v="0" actId="47"/>
          <pc:sldLayoutMkLst>
            <pc:docMk/>
            <pc:sldMasterMk cId="4004315649" sldId="2147483815"/>
            <pc:sldLayoutMk cId="2998471569" sldId="2147483827"/>
          </pc:sldLayoutMkLst>
        </pc:sldLayoutChg>
        <pc:sldLayoutChg chg="del">
          <pc:chgData name="Katelyn Woolheater" userId="6fb597a7-f115-4610-b283-fcc168807233" providerId="ADAL" clId="{F3E3F7B1-E1CD-4EED-8555-0E9CE0074736}" dt="2024-05-29T18:32:43.015" v="0" actId="47"/>
          <pc:sldLayoutMkLst>
            <pc:docMk/>
            <pc:sldMasterMk cId="4004315649" sldId="2147483815"/>
            <pc:sldLayoutMk cId="3246185603" sldId="2147483837"/>
          </pc:sldLayoutMkLst>
        </pc:sldLayoutChg>
        <pc:sldLayoutChg chg="del">
          <pc:chgData name="Katelyn Woolheater" userId="6fb597a7-f115-4610-b283-fcc168807233" providerId="ADAL" clId="{F3E3F7B1-E1CD-4EED-8555-0E9CE0074736}" dt="2024-05-29T18:32:43.015" v="0" actId="47"/>
          <pc:sldLayoutMkLst>
            <pc:docMk/>
            <pc:sldMasterMk cId="4004315649" sldId="2147483815"/>
            <pc:sldLayoutMk cId="3612706694" sldId="2147483838"/>
          </pc:sldLayoutMkLst>
        </pc:sldLayoutChg>
      </pc:sldMasterChg>
    </pc:docChg>
  </pc:docChgLst>
  <pc:docChgLst>
    <pc:chgData name="Katelyn Woolheater" userId="6fb597a7-f115-4610-b283-fcc168807233" providerId="ADAL" clId="{BB12E8CB-9EE5-42C2-970F-9BA162F80ACC}"/>
    <pc:docChg chg="modSld">
      <pc:chgData name="Katelyn Woolheater" userId="6fb597a7-f115-4610-b283-fcc168807233" providerId="ADAL" clId="{BB12E8CB-9EE5-42C2-970F-9BA162F80ACC}" dt="2024-06-17T14:54:01.566" v="0" actId="21"/>
      <pc:docMkLst>
        <pc:docMk/>
      </pc:docMkLst>
      <pc:sldChg chg="modSp mod">
        <pc:chgData name="Katelyn Woolheater" userId="6fb597a7-f115-4610-b283-fcc168807233" providerId="ADAL" clId="{BB12E8CB-9EE5-42C2-970F-9BA162F80ACC}" dt="2024-06-17T14:54:01.566" v="0" actId="21"/>
        <pc:sldMkLst>
          <pc:docMk/>
          <pc:sldMk cId="1336958462" sldId="453"/>
        </pc:sldMkLst>
      </pc:sldChg>
    </pc:docChg>
  </pc:docChgLst>
  <pc:docChgLst>
    <pc:chgData name="Keith Esch" userId="eed8681f-4a95-4717-b07e-64fd31a2ca1b" providerId="ADAL" clId="{4DA6F94D-9B18-432B-BEC2-033BCD5A1E1B}"/>
    <pc:docChg chg="custSel modSld">
      <pc:chgData name="Keith Esch" userId="eed8681f-4a95-4717-b07e-64fd31a2ca1b" providerId="ADAL" clId="{4DA6F94D-9B18-432B-BEC2-033BCD5A1E1B}" dt="2025-04-09T16:51:50.410" v="1" actId="478"/>
      <pc:docMkLst>
        <pc:docMk/>
      </pc:docMkLst>
      <pc:sldChg chg="addSp delSp modSp mod">
        <pc:chgData name="Keith Esch" userId="eed8681f-4a95-4717-b07e-64fd31a2ca1b" providerId="ADAL" clId="{4DA6F94D-9B18-432B-BEC2-033BCD5A1E1B}" dt="2025-04-09T16:51:50.410" v="1" actId="478"/>
        <pc:sldMkLst>
          <pc:docMk/>
          <pc:sldMk cId="1336958462" sldId="453"/>
        </pc:sldMkLst>
      </pc:sldChg>
    </pc:docChg>
  </pc:docChgLst>
  <pc:docChgLst>
    <pc:chgData name="Katelyn Woolheater" userId="6fb597a7-f115-4610-b283-fcc168807233" providerId="ADAL" clId="{532276F1-B035-4037-BD6C-E14439A748DE}"/>
    <pc:docChg chg="custSel addSld modSld">
      <pc:chgData name="Katelyn Woolheater" userId="6fb597a7-f115-4610-b283-fcc168807233" providerId="ADAL" clId="{532276F1-B035-4037-BD6C-E14439A748DE}" dt="2025-01-27T15:57:44.712" v="337" actId="20577"/>
      <pc:docMkLst>
        <pc:docMk/>
      </pc:docMkLst>
      <pc:sldChg chg="modSp mod modNotesTx">
        <pc:chgData name="Katelyn Woolheater" userId="6fb597a7-f115-4610-b283-fcc168807233" providerId="ADAL" clId="{532276F1-B035-4037-BD6C-E14439A748DE}" dt="2025-01-27T15:57:32.702" v="292" actId="20577"/>
        <pc:sldMkLst>
          <pc:docMk/>
          <pc:sldMk cId="1336958462" sldId="453"/>
        </pc:sldMkLst>
      </pc:sldChg>
      <pc:sldChg chg="addSp delSp modSp add mod">
        <pc:chgData name="Katelyn Woolheater" userId="6fb597a7-f115-4610-b283-fcc168807233" providerId="ADAL" clId="{532276F1-B035-4037-BD6C-E14439A748DE}" dt="2025-01-27T15:57:44.712" v="337" actId="20577"/>
        <pc:sldMkLst>
          <pc:docMk/>
          <pc:sldMk cId="3282469759" sldId="464"/>
        </pc:sldMkLst>
      </pc:sldChg>
    </pc:docChg>
  </pc:docChgLst>
  <pc:docChgLst>
    <pc:chgData name="Elisabeth Tyler" userId="fc91868f-1ace-4b9c-bbeb-d150c4bb0ca5" providerId="ADAL" clId="{0A7E1D6E-6E35-491D-AEF5-6BB91C3D5D20}"/>
    <pc:docChg chg="custSel modSld">
      <pc:chgData name="Elisabeth Tyler" userId="fc91868f-1ace-4b9c-bbeb-d150c4bb0ca5" providerId="ADAL" clId="{0A7E1D6E-6E35-491D-AEF5-6BB91C3D5D20}" dt="2025-08-12T18:35:57.713" v="33" actId="1076"/>
      <pc:docMkLst>
        <pc:docMk/>
      </pc:docMkLst>
      <pc:sldChg chg="delSp modSp mod">
        <pc:chgData name="Elisabeth Tyler" userId="fc91868f-1ace-4b9c-bbeb-d150c4bb0ca5" providerId="ADAL" clId="{0A7E1D6E-6E35-491D-AEF5-6BB91C3D5D20}" dt="2025-08-12T18:35:22.250" v="24" actId="1076"/>
        <pc:sldMkLst>
          <pc:docMk/>
          <pc:sldMk cId="1336958462" sldId="453"/>
        </pc:sldMkLst>
        <pc:spChg chg="mod">
          <ac:chgData name="Elisabeth Tyler" userId="fc91868f-1ace-4b9c-bbeb-d150c4bb0ca5" providerId="ADAL" clId="{0A7E1D6E-6E35-491D-AEF5-6BB91C3D5D20}" dt="2025-08-12T18:35:22.250" v="24" actId="1076"/>
          <ac:spMkLst>
            <pc:docMk/>
            <pc:sldMk cId="1336958462" sldId="453"/>
            <ac:spMk id="2" creationId="{2895AE61-BD46-2D45-AD23-13901F3A6346}"/>
          </ac:spMkLst>
        </pc:spChg>
        <pc:spChg chg="mod">
          <ac:chgData name="Elisabeth Tyler" userId="fc91868f-1ace-4b9c-bbeb-d150c4bb0ca5" providerId="ADAL" clId="{0A7E1D6E-6E35-491D-AEF5-6BB91C3D5D20}" dt="2025-08-12T18:34:29.701" v="12" actId="1076"/>
          <ac:spMkLst>
            <pc:docMk/>
            <pc:sldMk cId="1336958462" sldId="453"/>
            <ac:spMk id="8" creationId="{7261BAF0-D230-429B-0D52-254A17558767}"/>
          </ac:spMkLst>
        </pc:spChg>
        <pc:spChg chg="mod">
          <ac:chgData name="Elisabeth Tyler" userId="fc91868f-1ace-4b9c-bbeb-d150c4bb0ca5" providerId="ADAL" clId="{0A7E1D6E-6E35-491D-AEF5-6BB91C3D5D20}" dt="2025-08-12T18:34:41.435" v="16" actId="1076"/>
          <ac:spMkLst>
            <pc:docMk/>
            <pc:sldMk cId="1336958462" sldId="453"/>
            <ac:spMk id="26" creationId="{E22EC432-E239-B042-8A34-C1E88455FE9C}"/>
          </ac:spMkLst>
        </pc:spChg>
        <pc:picChg chg="del">
          <ac:chgData name="Elisabeth Tyler" userId="fc91868f-1ace-4b9c-bbeb-d150c4bb0ca5" providerId="ADAL" clId="{0A7E1D6E-6E35-491D-AEF5-6BB91C3D5D20}" dt="2025-08-12T18:34:32.519" v="14" actId="478"/>
          <ac:picMkLst>
            <pc:docMk/>
            <pc:sldMk cId="1336958462" sldId="453"/>
            <ac:picMk id="4" creationId="{38768D44-6F34-55A3-82BA-8AA2F652DBC2}"/>
          </ac:picMkLst>
        </pc:picChg>
        <pc:picChg chg="mod">
          <ac:chgData name="Elisabeth Tyler" userId="fc91868f-1ace-4b9c-bbeb-d150c4bb0ca5" providerId="ADAL" clId="{0A7E1D6E-6E35-491D-AEF5-6BB91C3D5D20}" dt="2025-08-12T18:34:31.500" v="13" actId="1076"/>
          <ac:picMkLst>
            <pc:docMk/>
            <pc:sldMk cId="1336958462" sldId="453"/>
            <ac:picMk id="7" creationId="{05C8AB88-5183-202A-7E70-BFFAA4C4BFBE}"/>
          </ac:picMkLst>
        </pc:picChg>
      </pc:sldChg>
      <pc:sldChg chg="modSp mod">
        <pc:chgData name="Elisabeth Tyler" userId="fc91868f-1ace-4b9c-bbeb-d150c4bb0ca5" providerId="ADAL" clId="{0A7E1D6E-6E35-491D-AEF5-6BB91C3D5D20}" dt="2025-08-12T18:33:54.229" v="11" actId="255"/>
        <pc:sldMkLst>
          <pc:docMk/>
          <pc:sldMk cId="3496878480" sldId="463"/>
        </pc:sldMkLst>
        <pc:spChg chg="mod">
          <ac:chgData name="Elisabeth Tyler" userId="fc91868f-1ace-4b9c-bbeb-d150c4bb0ca5" providerId="ADAL" clId="{0A7E1D6E-6E35-491D-AEF5-6BB91C3D5D20}" dt="2025-08-12T18:33:16.614" v="0" actId="1076"/>
          <ac:spMkLst>
            <pc:docMk/>
            <pc:sldMk cId="3496878480" sldId="463"/>
            <ac:spMk id="3" creationId="{4C534C9C-19B7-CD64-0597-138CF177A576}"/>
          </ac:spMkLst>
        </pc:spChg>
        <pc:spChg chg="mod">
          <ac:chgData name="Elisabeth Tyler" userId="fc91868f-1ace-4b9c-bbeb-d150c4bb0ca5" providerId="ADAL" clId="{0A7E1D6E-6E35-491D-AEF5-6BB91C3D5D20}" dt="2025-08-12T18:33:45.358" v="9" actId="207"/>
          <ac:spMkLst>
            <pc:docMk/>
            <pc:sldMk cId="3496878480" sldId="463"/>
            <ac:spMk id="5" creationId="{7D383EE5-69B0-D332-1D40-E4F73A8168AE}"/>
          </ac:spMkLst>
        </pc:spChg>
        <pc:spChg chg="mod">
          <ac:chgData name="Elisabeth Tyler" userId="fc91868f-1ace-4b9c-bbeb-d150c4bb0ca5" providerId="ADAL" clId="{0A7E1D6E-6E35-491D-AEF5-6BB91C3D5D20}" dt="2025-08-12T18:33:54.229" v="11" actId="255"/>
          <ac:spMkLst>
            <pc:docMk/>
            <pc:sldMk cId="3496878480" sldId="463"/>
            <ac:spMk id="25" creationId="{766DD6AE-89A9-6024-5B10-FCE462A0BED0}"/>
          </ac:spMkLst>
        </pc:spChg>
        <pc:picChg chg="mod">
          <ac:chgData name="Elisabeth Tyler" userId="fc91868f-1ace-4b9c-bbeb-d150c4bb0ca5" providerId="ADAL" clId="{0A7E1D6E-6E35-491D-AEF5-6BB91C3D5D20}" dt="2025-08-12T18:33:30.278" v="4" actId="1076"/>
          <ac:picMkLst>
            <pc:docMk/>
            <pc:sldMk cId="3496878480" sldId="463"/>
            <ac:picMk id="2" creationId="{6C000BA3-A7E6-E095-CCD0-726244FCEFBA}"/>
          </ac:picMkLst>
        </pc:picChg>
        <pc:picChg chg="mod">
          <ac:chgData name="Elisabeth Tyler" userId="fc91868f-1ace-4b9c-bbeb-d150c4bb0ca5" providerId="ADAL" clId="{0A7E1D6E-6E35-491D-AEF5-6BB91C3D5D20}" dt="2025-08-12T18:33:24.004" v="1" actId="1076"/>
          <ac:picMkLst>
            <pc:docMk/>
            <pc:sldMk cId="3496878480" sldId="463"/>
            <ac:picMk id="28" creationId="{F2CF497C-739F-C646-DABA-C6CCBD67C6F5}"/>
          </ac:picMkLst>
        </pc:picChg>
      </pc:sldChg>
      <pc:sldChg chg="modSp mod">
        <pc:chgData name="Elisabeth Tyler" userId="fc91868f-1ace-4b9c-bbeb-d150c4bb0ca5" providerId="ADAL" clId="{0A7E1D6E-6E35-491D-AEF5-6BB91C3D5D20}" dt="2025-08-12T18:35:57.713" v="33" actId="1076"/>
        <pc:sldMkLst>
          <pc:docMk/>
          <pc:sldMk cId="3282469759" sldId="464"/>
        </pc:sldMkLst>
        <pc:spChg chg="mod">
          <ac:chgData name="Elisabeth Tyler" userId="fc91868f-1ace-4b9c-bbeb-d150c4bb0ca5" providerId="ADAL" clId="{0A7E1D6E-6E35-491D-AEF5-6BB91C3D5D20}" dt="2025-08-12T18:35:45.732" v="30" actId="1076"/>
          <ac:spMkLst>
            <pc:docMk/>
            <pc:sldMk cId="3282469759" sldId="464"/>
            <ac:spMk id="3" creationId="{904F3BFD-A553-0977-1F61-2666B9FF26E5}"/>
          </ac:spMkLst>
        </pc:spChg>
        <pc:graphicFrameChg chg="mod modGraphic">
          <ac:chgData name="Elisabeth Tyler" userId="fc91868f-1ace-4b9c-bbeb-d150c4bb0ca5" providerId="ADAL" clId="{0A7E1D6E-6E35-491D-AEF5-6BB91C3D5D20}" dt="2025-08-12T18:35:57.713" v="33" actId="1076"/>
          <ac:graphicFrameMkLst>
            <pc:docMk/>
            <pc:sldMk cId="3282469759" sldId="464"/>
            <ac:graphicFrameMk id="5" creationId="{025AD4CA-4B20-9E0E-BF1E-A3D89E1C29B1}"/>
          </ac:graphicFrameMkLst>
        </pc:graphicFrameChg>
      </pc:sldChg>
    </pc:docChg>
  </pc:docChgLst>
  <pc:docChgLst>
    <pc:chgData name="Paul Bouanchaud" userId="d4768f94-311d-4b1d-9a43-dd665c2b4a22" providerId="ADAL" clId="{8507A993-BBC8-524D-913C-7285447A8928}"/>
    <pc:docChg chg="modSld">
      <pc:chgData name="Paul Bouanchaud" userId="d4768f94-311d-4b1d-9a43-dd665c2b4a22" providerId="ADAL" clId="{8507A993-BBC8-524D-913C-7285447A8928}" dt="2025-08-08T13:52:35.183" v="1" actId="20577"/>
      <pc:docMkLst>
        <pc:docMk/>
      </pc:docMkLst>
      <pc:sldChg chg="modSp mod">
        <pc:chgData name="Paul Bouanchaud" userId="d4768f94-311d-4b1d-9a43-dd665c2b4a22" providerId="ADAL" clId="{8507A993-BBC8-524D-913C-7285447A8928}" dt="2025-08-08T13:52:35.183" v="1" actId="20577"/>
        <pc:sldMkLst>
          <pc:docMk/>
          <pc:sldMk cId="3282469759" sldId="464"/>
        </pc:sldMkLst>
        <pc:graphicFrameChg chg="modGraphic">
          <ac:chgData name="Paul Bouanchaud" userId="d4768f94-311d-4b1d-9a43-dd665c2b4a22" providerId="ADAL" clId="{8507A993-BBC8-524D-913C-7285447A8928}" dt="2025-08-08T13:52:35.183" v="1" actId="20577"/>
          <ac:graphicFrameMkLst>
            <pc:docMk/>
            <pc:sldMk cId="3282469759" sldId="464"/>
            <ac:graphicFrameMk id="5" creationId="{025AD4CA-4B20-9E0E-BF1E-A3D89E1C29B1}"/>
          </ac:graphicFrameMkLst>
        </pc:graphicFrameChg>
      </pc:sldChg>
    </pc:docChg>
  </pc:docChgLst>
  <pc:docChgLst>
    <pc:chgData name="Jacky Raharinjatovo" userId="S::jackyr@psi.org::b13895ac-ac15-4d78-94bc-42abed9aff10" providerId="AD" clId="Web-{A070AB89-5C0F-6F04-F766-8684374148D2}"/>
    <pc:docChg chg="modSld">
      <pc:chgData name="Jacky Raharinjatovo" userId="S::jackyr@psi.org::b13895ac-ac15-4d78-94bc-42abed9aff10" providerId="AD" clId="Web-{A070AB89-5C0F-6F04-F766-8684374148D2}" dt="2025-07-31T13:14:51.320" v="26"/>
      <pc:docMkLst>
        <pc:docMk/>
      </pc:docMkLst>
      <pc:sldChg chg="modSp">
        <pc:chgData name="Jacky Raharinjatovo" userId="S::jackyr@psi.org::b13895ac-ac15-4d78-94bc-42abed9aff10" providerId="AD" clId="Web-{A070AB89-5C0F-6F04-F766-8684374148D2}" dt="2025-07-31T13:14:35.335" v="14" actId="20577"/>
        <pc:sldMkLst>
          <pc:docMk/>
          <pc:sldMk cId="1336958462" sldId="453"/>
        </pc:sldMkLst>
        <pc:spChg chg="mod">
          <ac:chgData name="Jacky Raharinjatovo" userId="S::jackyr@psi.org::b13895ac-ac15-4d78-94bc-42abed9aff10" providerId="AD" clId="Web-{A070AB89-5C0F-6F04-F766-8684374148D2}" dt="2025-07-31T13:14:35.335" v="14" actId="20577"/>
          <ac:spMkLst>
            <pc:docMk/>
            <pc:sldMk cId="1336958462" sldId="453"/>
            <ac:spMk id="2" creationId="{2895AE61-BD46-2D45-AD23-13901F3A6346}"/>
          </ac:spMkLst>
        </pc:spChg>
      </pc:sldChg>
      <pc:sldChg chg="modSp">
        <pc:chgData name="Jacky Raharinjatovo" userId="S::jackyr@psi.org::b13895ac-ac15-4d78-94bc-42abed9aff10" providerId="AD" clId="Web-{A070AB89-5C0F-6F04-F766-8684374148D2}" dt="2025-07-31T13:13:52.771" v="4" actId="20577"/>
        <pc:sldMkLst>
          <pc:docMk/>
          <pc:sldMk cId="3496878480" sldId="463"/>
        </pc:sldMkLst>
        <pc:spChg chg="mod">
          <ac:chgData name="Jacky Raharinjatovo" userId="S::jackyr@psi.org::b13895ac-ac15-4d78-94bc-42abed9aff10" providerId="AD" clId="Web-{A070AB89-5C0F-6F04-F766-8684374148D2}" dt="2025-07-31T13:13:52.771" v="4" actId="20577"/>
          <ac:spMkLst>
            <pc:docMk/>
            <pc:sldMk cId="3496878480" sldId="463"/>
            <ac:spMk id="25" creationId="{766DD6AE-89A9-6024-5B10-FCE462A0BED0}"/>
          </ac:spMkLst>
        </pc:spChg>
      </pc:sldChg>
      <pc:sldChg chg="modSp">
        <pc:chgData name="Jacky Raharinjatovo" userId="S::jackyr@psi.org::b13895ac-ac15-4d78-94bc-42abed9aff10" providerId="AD" clId="Web-{A070AB89-5C0F-6F04-F766-8684374148D2}" dt="2025-07-31T13:14:51.320" v="26"/>
        <pc:sldMkLst>
          <pc:docMk/>
          <pc:sldMk cId="3282469759" sldId="464"/>
        </pc:sldMkLst>
        <pc:graphicFrameChg chg="mod modGraphic">
          <ac:chgData name="Jacky Raharinjatovo" userId="S::jackyr@psi.org::b13895ac-ac15-4d78-94bc-42abed9aff10" providerId="AD" clId="Web-{A070AB89-5C0F-6F04-F766-8684374148D2}" dt="2025-07-31T13:14:51.320" v="26"/>
          <ac:graphicFrameMkLst>
            <pc:docMk/>
            <pc:sldMk cId="3282469759" sldId="464"/>
            <ac:graphicFrameMk id="5" creationId="{025AD4CA-4B20-9E0E-BF1E-A3D89E1C29B1}"/>
          </ac:graphicFrameMkLst>
        </pc:graphicFrameChg>
      </pc:sldChg>
    </pc:docChg>
  </pc:docChgLst>
  <pc:docChgLst>
    <pc:chgData name="Erica Wang" userId="7ae90e5f-ef07-4b36-87bc-7ce736b8208f" providerId="ADAL" clId="{DA331FBB-FA66-44E6-A505-B2EE7E7DDF0C}"/>
    <pc:docChg chg="custSel modSld">
      <pc:chgData name="Erica Wang" userId="7ae90e5f-ef07-4b36-87bc-7ce736b8208f" providerId="ADAL" clId="{DA331FBB-FA66-44E6-A505-B2EE7E7DDF0C}" dt="2025-03-26T15:14:16.863" v="35" actId="1076"/>
      <pc:docMkLst>
        <pc:docMk/>
      </pc:docMkLst>
      <pc:sldChg chg="addSp delSp modSp mod">
        <pc:chgData name="Erica Wang" userId="7ae90e5f-ef07-4b36-87bc-7ce736b8208f" providerId="ADAL" clId="{DA331FBB-FA66-44E6-A505-B2EE7E7DDF0C}" dt="2025-03-26T15:14:16.863" v="35" actId="1076"/>
        <pc:sldMkLst>
          <pc:docMk/>
          <pc:sldMk cId="3496878480" sldId="463"/>
        </pc:sldMkLst>
      </pc:sldChg>
      <pc:sldChg chg="modSp mod">
        <pc:chgData name="Erica Wang" userId="7ae90e5f-ef07-4b36-87bc-7ce736b8208f" providerId="ADAL" clId="{DA331FBB-FA66-44E6-A505-B2EE7E7DDF0C}" dt="2025-03-21T17:50:26.122" v="5" actId="2165"/>
        <pc:sldMkLst>
          <pc:docMk/>
          <pc:sldMk cId="3282469759" sldId="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Light" panose="02000000000000000000" pitchFamily="2" charset="0"/>
              </a:defRPr>
            </a:lvl1pPr>
          </a:lstStyle>
          <a:p>
            <a:fld id="{498593FA-E9AB-EC48-9716-96CC64AC76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8C52C-8C54-AA48-867D-06C0204915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1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3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B40260D-D33A-614A-9201-6EDB08C65BE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042" y="1501771"/>
            <a:ext cx="9144000" cy="9144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13FFED0-FB6F-4B4D-BBCC-5AF4D4729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52400" y="6416241"/>
            <a:ext cx="9702800" cy="1034129"/>
          </a:xfrm>
        </p:spPr>
        <p:txBody>
          <a:bodyPr wrap="square">
            <a:spAutoFit/>
          </a:bodyPr>
          <a:lstStyle>
            <a:lvl1pPr marL="0" marR="0" indent="0" algn="l" defTabSz="1828800" rtl="0" eaLnBrk="1" fontAlgn="auto" latinLnBrk="0" hangingPunct="1">
              <a:lnSpc>
                <a:spcPct val="80000"/>
              </a:lnSpc>
              <a:spcBef>
                <a:spcPts val="20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7200" b="0" i="0" cap="all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/>
              <a:t>This is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FD0C7-91DC-DF43-9818-0DCBF1D4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0" y="4343400"/>
            <a:ext cx="9677400" cy="1920526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56BF5-A7F4-2F40-7829-3B95357003F3}"/>
              </a:ext>
            </a:extLst>
          </p:cNvPr>
          <p:cNvGrpSpPr/>
          <p:nvPr userDrawn="1"/>
        </p:nvGrpSpPr>
        <p:grpSpPr>
          <a:xfrm>
            <a:off x="9160042" y="6793044"/>
            <a:ext cx="1959618" cy="1979418"/>
            <a:chOff x="9166522" y="4957273"/>
            <a:chExt cx="1959618" cy="1979418"/>
          </a:xfrm>
          <a:solidFill>
            <a:schemeClr val="accent3"/>
          </a:solidFill>
        </p:grpSpPr>
        <p:sp>
          <p:nvSpPr>
            <p:cNvPr id="14" name="Freeform 432">
              <a:extLst>
                <a:ext uri="{FF2B5EF4-FFF2-40B4-BE49-F238E27FC236}">
                  <a16:creationId xmlns:a16="http://schemas.microsoft.com/office/drawing/2014/main" id="{13C9007A-E18C-9E95-2B63-2143C84B61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33">
              <a:extLst>
                <a:ext uri="{FF2B5EF4-FFF2-40B4-BE49-F238E27FC236}">
                  <a16:creationId xmlns:a16="http://schemas.microsoft.com/office/drawing/2014/main" id="{169A067F-41EE-68A4-0AB4-5D274B9759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A0CCA-F6C4-F6CA-5906-CE9688837E7A}"/>
              </a:ext>
            </a:extLst>
          </p:cNvPr>
          <p:cNvGrpSpPr/>
          <p:nvPr userDrawn="1"/>
        </p:nvGrpSpPr>
        <p:grpSpPr>
          <a:xfrm>
            <a:off x="9173289" y="8772474"/>
            <a:ext cx="1881825" cy="1900650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24C1B02E-1BA6-8EFF-0655-E6D995F7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46B8FCA0-7EAC-7778-1530-7CAE4B8AE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2">
              <a:extLst>
                <a:ext uri="{FF2B5EF4-FFF2-40B4-BE49-F238E27FC236}">
                  <a16:creationId xmlns:a16="http://schemas.microsoft.com/office/drawing/2014/main" id="{60682C1F-BE15-0D42-3C4F-B72B7A15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53">
              <a:extLst>
                <a:ext uri="{FF2B5EF4-FFF2-40B4-BE49-F238E27FC236}">
                  <a16:creationId xmlns:a16="http://schemas.microsoft.com/office/drawing/2014/main" id="{8EE0F479-55B6-CC8B-464F-459C622A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4">
              <a:extLst>
                <a:ext uri="{FF2B5EF4-FFF2-40B4-BE49-F238E27FC236}">
                  <a16:creationId xmlns:a16="http://schemas.microsoft.com/office/drawing/2014/main" id="{8E575F6C-71BD-91F0-A0F5-F2EF4E5E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55">
              <a:extLst>
                <a:ext uri="{FF2B5EF4-FFF2-40B4-BE49-F238E27FC236}">
                  <a16:creationId xmlns:a16="http://schemas.microsoft.com/office/drawing/2014/main" id="{6154D5B3-C9DA-8338-23AB-91078FA5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6">
              <a:extLst>
                <a:ext uri="{FF2B5EF4-FFF2-40B4-BE49-F238E27FC236}">
                  <a16:creationId xmlns:a16="http://schemas.microsoft.com/office/drawing/2014/main" id="{D9EA73BA-2677-F434-1343-3A90FF46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7">
              <a:extLst>
                <a:ext uri="{FF2B5EF4-FFF2-40B4-BE49-F238E27FC236}">
                  <a16:creationId xmlns:a16="http://schemas.microsoft.com/office/drawing/2014/main" id="{5DF4183B-FBFD-E59C-7CFA-3A9D6FFCE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8">
              <a:extLst>
                <a:ext uri="{FF2B5EF4-FFF2-40B4-BE49-F238E27FC236}">
                  <a16:creationId xmlns:a16="http://schemas.microsoft.com/office/drawing/2014/main" id="{C72A5E24-D1B4-B497-28E6-605D1D826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Freeform 370">
            <a:extLst>
              <a:ext uri="{FF2B5EF4-FFF2-40B4-BE49-F238E27FC236}">
                <a16:creationId xmlns:a16="http://schemas.microsoft.com/office/drawing/2014/main" id="{96C42D78-FDBB-3638-9C16-980C953FE945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9160042" y="10673136"/>
            <a:ext cx="1891548" cy="1891548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0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FDF0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151346-D84E-4C4A-CDAB-49FCBE6829C2}"/>
              </a:ext>
            </a:extLst>
          </p:cNvPr>
          <p:cNvGrpSpPr/>
          <p:nvPr userDrawn="1"/>
        </p:nvGrpSpPr>
        <p:grpSpPr>
          <a:xfrm>
            <a:off x="7268494" y="10673124"/>
            <a:ext cx="1891548" cy="1891560"/>
            <a:chOff x="2198688" y="1670050"/>
            <a:chExt cx="157162" cy="157163"/>
          </a:xfrm>
        </p:grpSpPr>
        <p:sp>
          <p:nvSpPr>
            <p:cNvPr id="46" name="Freeform 5010">
              <a:extLst>
                <a:ext uri="{FF2B5EF4-FFF2-40B4-BE49-F238E27FC236}">
                  <a16:creationId xmlns:a16="http://schemas.microsoft.com/office/drawing/2014/main" id="{0D0F1A05-EBA0-E4EF-56B7-FDF0EDAF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5011">
              <a:extLst>
                <a:ext uri="{FF2B5EF4-FFF2-40B4-BE49-F238E27FC236}">
                  <a16:creationId xmlns:a16="http://schemas.microsoft.com/office/drawing/2014/main" id="{2D717AF6-146B-B832-83D7-FADD0EE63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8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7CCF-3D83-984A-93E3-1DEAEE324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0218" y="1600200"/>
            <a:ext cx="10199686" cy="177087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1992CF-7214-CB48-86F3-27EB7680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0217" y="3458144"/>
            <a:ext cx="10199687" cy="535531"/>
          </a:xfrm>
        </p:spPr>
        <p:txBody>
          <a:bodyPr>
            <a:spAutoFit/>
          </a:bodyPr>
          <a:lstStyle>
            <a:lvl1pPr marL="0" indent="0">
              <a:buNone/>
              <a:defRPr sz="3200" cap="none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45309-756C-C340-B826-6DBF1E406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994" y="5851619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7AF0CB1-33C8-1E47-A77E-D17D6D082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630" y="7881311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649FDF-AD8E-E34F-865C-543971BDF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9630" y="9911003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3E0DB1D-6486-F941-A7F9-7A5A2DF9F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0219" y="5851619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A118A83-7AF3-1240-944E-F6611338E5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0219" y="7881311"/>
            <a:ext cx="2959968" cy="1117229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DAD647F-1D52-0046-AB4C-87E19147F2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60218" y="9911003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E7B807F-5356-9F43-9179-A67DE663D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240000" y="3309311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A8ED8F-E876-6336-C293-AA2F6CDAAC7D}"/>
              </a:ext>
            </a:extLst>
          </p:cNvPr>
          <p:cNvGrpSpPr/>
          <p:nvPr userDrawn="1"/>
        </p:nvGrpSpPr>
        <p:grpSpPr>
          <a:xfrm rot="16200000">
            <a:off x="21027014" y="1617177"/>
            <a:ext cx="1692797" cy="1709901"/>
            <a:chOff x="9166522" y="4957273"/>
            <a:chExt cx="1959618" cy="1979418"/>
          </a:xfrm>
        </p:grpSpPr>
        <p:sp>
          <p:nvSpPr>
            <p:cNvPr id="19" name="Freeform 432">
              <a:extLst>
                <a:ext uri="{FF2B5EF4-FFF2-40B4-BE49-F238E27FC236}">
                  <a16:creationId xmlns:a16="http://schemas.microsoft.com/office/drawing/2014/main" id="{35C349DA-AE2E-AA6C-5F5E-689DE2A4FC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33">
              <a:extLst>
                <a:ext uri="{FF2B5EF4-FFF2-40B4-BE49-F238E27FC236}">
                  <a16:creationId xmlns:a16="http://schemas.microsoft.com/office/drawing/2014/main" id="{FDA26F42-29A6-B9B7-104F-95BFE05372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BBAF35-CEDF-4CB6-3686-7F3B1267C627}"/>
              </a:ext>
            </a:extLst>
          </p:cNvPr>
          <p:cNvGrpSpPr/>
          <p:nvPr userDrawn="1"/>
        </p:nvGrpSpPr>
        <p:grpSpPr>
          <a:xfrm>
            <a:off x="22750050" y="1609567"/>
            <a:ext cx="1671335" cy="1688055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53C4C4B8-3210-3277-FB8E-3C59A109A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A62C150D-757F-1277-EA65-0A97540E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2">
              <a:extLst>
                <a:ext uri="{FF2B5EF4-FFF2-40B4-BE49-F238E27FC236}">
                  <a16:creationId xmlns:a16="http://schemas.microsoft.com/office/drawing/2014/main" id="{BA9EA052-210A-2B4B-8CF8-5260C200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3">
              <a:extLst>
                <a:ext uri="{FF2B5EF4-FFF2-40B4-BE49-F238E27FC236}">
                  <a16:creationId xmlns:a16="http://schemas.microsoft.com/office/drawing/2014/main" id="{C4436BD8-BEB9-D8A9-3C80-AB5036C8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4">
              <a:extLst>
                <a:ext uri="{FF2B5EF4-FFF2-40B4-BE49-F238E27FC236}">
                  <a16:creationId xmlns:a16="http://schemas.microsoft.com/office/drawing/2014/main" id="{79B5FE30-F4F1-5E1C-155C-E651AB3D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5">
              <a:extLst>
                <a:ext uri="{FF2B5EF4-FFF2-40B4-BE49-F238E27FC236}">
                  <a16:creationId xmlns:a16="http://schemas.microsoft.com/office/drawing/2014/main" id="{74157F5C-AEA6-DD73-D642-CB044DFD6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6">
              <a:extLst>
                <a:ext uri="{FF2B5EF4-FFF2-40B4-BE49-F238E27FC236}">
                  <a16:creationId xmlns:a16="http://schemas.microsoft.com/office/drawing/2014/main" id="{58984A31-33B1-A956-A70F-C2293FEB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7C3ADCA8-7B1E-2732-F24A-81B7418E5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8">
              <a:extLst>
                <a:ext uri="{FF2B5EF4-FFF2-40B4-BE49-F238E27FC236}">
                  <a16:creationId xmlns:a16="http://schemas.microsoft.com/office/drawing/2014/main" id="{E2DE50A1-E8DB-BEA9-5EAC-42742699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Freeform 5011">
            <a:extLst>
              <a:ext uri="{FF2B5EF4-FFF2-40B4-BE49-F238E27FC236}">
                <a16:creationId xmlns:a16="http://schemas.microsoft.com/office/drawing/2014/main" id="{0908FE95-B872-1B1C-6C73-490DCD9D77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750051" y="-14873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5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3A18-B08C-524B-BDE8-93E42488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7024" y="964431"/>
            <a:ext cx="11220776" cy="2185938"/>
          </a:xfrm>
          <a:prstGeom prst="rect">
            <a:avLst/>
          </a:prstGeom>
        </p:spPr>
        <p:txBody>
          <a:bodyPr wrap="square" bIns="0" anchor="b" anchorCtr="0"/>
          <a:lstStyle>
            <a:lvl1pPr>
              <a:defRPr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A059B3D8-719C-3544-BB39-86C6813FCFF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7350" y="3429000"/>
            <a:ext cx="18459450" cy="8915400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0EA477-CA56-F385-63FB-A43EA0EC1CAF}"/>
              </a:ext>
            </a:extLst>
          </p:cNvPr>
          <p:cNvGrpSpPr/>
          <p:nvPr userDrawn="1"/>
        </p:nvGrpSpPr>
        <p:grpSpPr>
          <a:xfrm rot="16200000">
            <a:off x="22783795" y="3145651"/>
            <a:ext cx="1600200" cy="1600210"/>
            <a:chOff x="2198688" y="1670050"/>
            <a:chExt cx="157162" cy="157163"/>
          </a:xfrm>
        </p:grpSpPr>
        <p:sp>
          <p:nvSpPr>
            <p:cNvPr id="9" name="Freeform 5010">
              <a:extLst>
                <a:ext uri="{FF2B5EF4-FFF2-40B4-BE49-F238E27FC236}">
                  <a16:creationId xmlns:a16="http://schemas.microsoft.com/office/drawing/2014/main" id="{4657311F-5DE3-5458-C82F-B872D31BB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701454B5-661E-9FF0-AFBC-938DC2C90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3AC0C3-39A5-0F65-F815-59A125CA5CCF}"/>
              </a:ext>
            </a:extLst>
          </p:cNvPr>
          <p:cNvGrpSpPr/>
          <p:nvPr userDrawn="1"/>
        </p:nvGrpSpPr>
        <p:grpSpPr>
          <a:xfrm rot="16200000">
            <a:off x="22795807" y="-23874"/>
            <a:ext cx="1600198" cy="1616367"/>
            <a:chOff x="9166522" y="4957273"/>
            <a:chExt cx="1959618" cy="1979418"/>
          </a:xfrm>
        </p:grpSpPr>
        <p:sp>
          <p:nvSpPr>
            <p:cNvPr id="13" name="Freeform 432">
              <a:extLst>
                <a:ext uri="{FF2B5EF4-FFF2-40B4-BE49-F238E27FC236}">
                  <a16:creationId xmlns:a16="http://schemas.microsoft.com/office/drawing/2014/main" id="{E90D77EA-8E1E-0A14-0631-C75EACFF27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33">
              <a:extLst>
                <a:ext uri="{FF2B5EF4-FFF2-40B4-BE49-F238E27FC236}">
                  <a16:creationId xmlns:a16="http://schemas.microsoft.com/office/drawing/2014/main" id="{F4367171-5CF8-119A-791D-BF35CF52A4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184A1-C45C-BD82-FAAA-0D523A0C8041}"/>
              </a:ext>
            </a:extLst>
          </p:cNvPr>
          <p:cNvGrpSpPr/>
          <p:nvPr userDrawn="1"/>
        </p:nvGrpSpPr>
        <p:grpSpPr>
          <a:xfrm>
            <a:off x="22803879" y="1545446"/>
            <a:ext cx="1600221" cy="1600210"/>
            <a:chOff x="1485900" y="715963"/>
            <a:chExt cx="157163" cy="157162"/>
          </a:xfrm>
        </p:grpSpPr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536E9F7B-5242-0ACA-513F-70250F8CA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28352C19-751A-4DC9-4162-3B5C6C748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80007171-660C-BE3B-EB01-880AE6BA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D1F96B1D-8C5C-F0C4-AF3C-2F889B4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81269541-B660-81BF-B544-F33F2F770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3D9CA04B-0BC3-17B7-34F1-90ACF9F9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A38D3E23-1A19-C786-03DC-25F60CCCA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FDA6AA2B-1889-038C-4707-944F4FD23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19AFD7BF-E655-95DD-9975-C51E2596F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74762C39-9480-B110-62F8-6EBF2B705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0B9C29C3-0262-0AA2-E9BC-B18E4078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8DEACF00-E76A-6EC0-814C-44B8A15E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E79287F0-DA2D-D5B3-EBED-873B69681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DD8E71F-8624-2918-49A5-24D4D011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6F33FA8-1156-E4C3-62E5-28A2B5A0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F997D00C-7EEA-7DEB-5CF1-10233FFF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E3076CD2-486C-0CB7-99BB-C3D27860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4ED93B90-0FAF-DB42-D6AE-0ADE06941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024CAA43-B0C3-3A69-B138-98ABA57AE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0FF65463-CC87-5A58-DB85-35165F57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BC14CFBE-3D60-032B-FA95-F22C7C014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14B86AF8-8F00-9C6F-FDA5-2416DC11B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C0C2805C-A0B1-CD26-9FAA-8A79AD772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5646CD75-9FC1-1630-BC70-95D2FDF9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F210421-4D46-3A9E-838F-82146970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968D6C28-4B98-ECF7-17C2-9F8C64E9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E786FD84-8B37-CBFF-EA1F-C12B63AF5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3D9D0955-7A10-C5FD-6D6D-E0452B068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EC3BBC3D-170D-57EC-E714-962F0872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C6A1A078-922F-7D87-49D5-AC60F52E1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67270DC1-7F5C-FD46-25F5-A69D1F87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80354655-E14C-F0FB-850A-E709C3D6B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CC2F8DC1-2B2C-F2FB-184C-7008459D7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0DB8AA8C-CCD0-73E4-D192-48265FB2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F6F54643-D4DF-030C-BA98-DC5BE3C51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F053D206-CAE6-811E-81A5-1B9CC59BD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AFAD901-3532-E1F5-0C1E-C1B365A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0E63D3CF-70F0-79B1-6FDA-E1682E32B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C1470B4D-0D8F-46AA-F730-94FB3C147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858C565B-AC6A-2FCF-A786-B7B2E63A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C0B1585A-6763-6F44-229F-F79B0C488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6B0F2C14-082A-2ED6-F44C-124CB776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C5C6FAD5-9664-65AB-014D-F98AA376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12B320D1-44F9-2A1E-22BC-E13CD5DA4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9681CDDD-A75F-0828-DAD3-3618C0040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7CE97AD1-D88D-2DE5-8F13-88810CCB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1F14656D-A86D-F3CE-6D74-C2EA6A1D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BD2B51F8-ED72-B4B4-2549-B11A54B3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16">
              <a:extLst>
                <a:ext uri="{FF2B5EF4-FFF2-40B4-BE49-F238E27FC236}">
                  <a16:creationId xmlns:a16="http://schemas.microsoft.com/office/drawing/2014/main" id="{7032D117-3B9A-8F0A-6C28-B0F63A1D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7">
              <a:extLst>
                <a:ext uri="{FF2B5EF4-FFF2-40B4-BE49-F238E27FC236}">
                  <a16:creationId xmlns:a16="http://schemas.microsoft.com/office/drawing/2014/main" id="{A49B1666-1933-3949-F1CE-E2BE9E0B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8">
              <a:extLst>
                <a:ext uri="{FF2B5EF4-FFF2-40B4-BE49-F238E27FC236}">
                  <a16:creationId xmlns:a16="http://schemas.microsoft.com/office/drawing/2014/main" id="{A47DF060-DD00-05EA-18C5-0EC59A938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9">
              <a:extLst>
                <a:ext uri="{FF2B5EF4-FFF2-40B4-BE49-F238E27FC236}">
                  <a16:creationId xmlns:a16="http://schemas.microsoft.com/office/drawing/2014/main" id="{D7B0D1A0-E606-BEF1-8A85-084F5D7B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20">
              <a:extLst>
                <a:ext uri="{FF2B5EF4-FFF2-40B4-BE49-F238E27FC236}">
                  <a16:creationId xmlns:a16="http://schemas.microsoft.com/office/drawing/2014/main" id="{CC4DA95E-79DC-5B69-9390-933FAD05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21">
              <a:extLst>
                <a:ext uri="{FF2B5EF4-FFF2-40B4-BE49-F238E27FC236}">
                  <a16:creationId xmlns:a16="http://schemas.microsoft.com/office/drawing/2014/main" id="{4E462039-F43D-5702-3684-121EE4C25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22">
              <a:extLst>
                <a:ext uri="{FF2B5EF4-FFF2-40B4-BE49-F238E27FC236}">
                  <a16:creationId xmlns:a16="http://schemas.microsoft.com/office/drawing/2014/main" id="{F2AAEFDF-F8A7-2AE6-5F16-E05DC5578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23">
              <a:extLst>
                <a:ext uri="{FF2B5EF4-FFF2-40B4-BE49-F238E27FC236}">
                  <a16:creationId xmlns:a16="http://schemas.microsoft.com/office/drawing/2014/main" id="{13BB9CB3-9D6E-06CB-B923-72B93F54C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24">
              <a:extLst>
                <a:ext uri="{FF2B5EF4-FFF2-40B4-BE49-F238E27FC236}">
                  <a16:creationId xmlns:a16="http://schemas.microsoft.com/office/drawing/2014/main" id="{7F772FC0-941A-D292-2EBA-20E4B404E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25">
              <a:extLst>
                <a:ext uri="{FF2B5EF4-FFF2-40B4-BE49-F238E27FC236}">
                  <a16:creationId xmlns:a16="http://schemas.microsoft.com/office/drawing/2014/main" id="{F2577F57-9EF0-9F7E-5F33-D91489DE8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26">
              <a:extLst>
                <a:ext uri="{FF2B5EF4-FFF2-40B4-BE49-F238E27FC236}">
                  <a16:creationId xmlns:a16="http://schemas.microsoft.com/office/drawing/2014/main" id="{DC9D6721-9B0D-ACA5-5496-63A34176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7">
              <a:extLst>
                <a:ext uri="{FF2B5EF4-FFF2-40B4-BE49-F238E27FC236}">
                  <a16:creationId xmlns:a16="http://schemas.microsoft.com/office/drawing/2014/main" id="{15A5BCCC-5253-B9CE-9EC9-3A990B311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8">
              <a:extLst>
                <a:ext uri="{FF2B5EF4-FFF2-40B4-BE49-F238E27FC236}">
                  <a16:creationId xmlns:a16="http://schemas.microsoft.com/office/drawing/2014/main" id="{375A64B1-6960-F69A-0847-9A7256015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9">
              <a:extLst>
                <a:ext uri="{FF2B5EF4-FFF2-40B4-BE49-F238E27FC236}">
                  <a16:creationId xmlns:a16="http://schemas.microsoft.com/office/drawing/2014/main" id="{70D44791-2D23-09D5-CB99-48BC36E6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30">
              <a:extLst>
                <a:ext uri="{FF2B5EF4-FFF2-40B4-BE49-F238E27FC236}">
                  <a16:creationId xmlns:a16="http://schemas.microsoft.com/office/drawing/2014/main" id="{28A53195-E1D5-9A5E-F0C0-70BEC899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31">
              <a:extLst>
                <a:ext uri="{FF2B5EF4-FFF2-40B4-BE49-F238E27FC236}">
                  <a16:creationId xmlns:a16="http://schemas.microsoft.com/office/drawing/2014/main" id="{2E12CAF8-5E18-B16C-311D-27DDD614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32">
              <a:extLst>
                <a:ext uri="{FF2B5EF4-FFF2-40B4-BE49-F238E27FC236}">
                  <a16:creationId xmlns:a16="http://schemas.microsoft.com/office/drawing/2014/main" id="{F0327512-DE88-CFF4-B626-0CBF3A58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33">
              <a:extLst>
                <a:ext uri="{FF2B5EF4-FFF2-40B4-BE49-F238E27FC236}">
                  <a16:creationId xmlns:a16="http://schemas.microsoft.com/office/drawing/2014/main" id="{3534DE8F-89DA-1142-8360-FC6434499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34">
              <a:extLst>
                <a:ext uri="{FF2B5EF4-FFF2-40B4-BE49-F238E27FC236}">
                  <a16:creationId xmlns:a16="http://schemas.microsoft.com/office/drawing/2014/main" id="{447EF0D7-3CD3-606B-2688-D423C7DE8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35">
              <a:extLst>
                <a:ext uri="{FF2B5EF4-FFF2-40B4-BE49-F238E27FC236}">
                  <a16:creationId xmlns:a16="http://schemas.microsoft.com/office/drawing/2014/main" id="{E517D664-E38D-886C-F755-B9FC815EA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36">
              <a:extLst>
                <a:ext uri="{FF2B5EF4-FFF2-40B4-BE49-F238E27FC236}">
                  <a16:creationId xmlns:a16="http://schemas.microsoft.com/office/drawing/2014/main" id="{8B891D75-EE4D-59DD-7A6A-EC1A386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7">
              <a:extLst>
                <a:ext uri="{FF2B5EF4-FFF2-40B4-BE49-F238E27FC236}">
                  <a16:creationId xmlns:a16="http://schemas.microsoft.com/office/drawing/2014/main" id="{4AA0510B-77DF-4530-22EA-238D720CD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8">
              <a:extLst>
                <a:ext uri="{FF2B5EF4-FFF2-40B4-BE49-F238E27FC236}">
                  <a16:creationId xmlns:a16="http://schemas.microsoft.com/office/drawing/2014/main" id="{BE425BFB-B112-906C-9EFC-85E5ABE0C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9">
              <a:extLst>
                <a:ext uri="{FF2B5EF4-FFF2-40B4-BE49-F238E27FC236}">
                  <a16:creationId xmlns:a16="http://schemas.microsoft.com/office/drawing/2014/main" id="{266BAEE2-7749-3B9C-59FA-E4671151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40">
              <a:extLst>
                <a:ext uri="{FF2B5EF4-FFF2-40B4-BE49-F238E27FC236}">
                  <a16:creationId xmlns:a16="http://schemas.microsoft.com/office/drawing/2014/main" id="{3D9252DF-B9F6-E936-EF00-41861427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41">
              <a:extLst>
                <a:ext uri="{FF2B5EF4-FFF2-40B4-BE49-F238E27FC236}">
                  <a16:creationId xmlns:a16="http://schemas.microsoft.com/office/drawing/2014/main" id="{2C007240-6214-E3DB-880E-64E0D1CB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42">
              <a:extLst>
                <a:ext uri="{FF2B5EF4-FFF2-40B4-BE49-F238E27FC236}">
                  <a16:creationId xmlns:a16="http://schemas.microsoft.com/office/drawing/2014/main" id="{221170A6-35D1-7B3A-D3A6-82D957AB7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43">
              <a:extLst>
                <a:ext uri="{FF2B5EF4-FFF2-40B4-BE49-F238E27FC236}">
                  <a16:creationId xmlns:a16="http://schemas.microsoft.com/office/drawing/2014/main" id="{7D2A04A8-DFE3-D336-EAF5-098A2CC85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44">
              <a:extLst>
                <a:ext uri="{FF2B5EF4-FFF2-40B4-BE49-F238E27FC236}">
                  <a16:creationId xmlns:a16="http://schemas.microsoft.com/office/drawing/2014/main" id="{9AF25CCE-B988-F29E-6470-36ECBC697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45">
              <a:extLst>
                <a:ext uri="{FF2B5EF4-FFF2-40B4-BE49-F238E27FC236}">
                  <a16:creationId xmlns:a16="http://schemas.microsoft.com/office/drawing/2014/main" id="{AE4616C4-8BD1-645B-DD04-FF417E95E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46">
              <a:extLst>
                <a:ext uri="{FF2B5EF4-FFF2-40B4-BE49-F238E27FC236}">
                  <a16:creationId xmlns:a16="http://schemas.microsoft.com/office/drawing/2014/main" id="{51964DE2-60F2-C30D-BEF0-C34DEFA23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7">
              <a:extLst>
                <a:ext uri="{FF2B5EF4-FFF2-40B4-BE49-F238E27FC236}">
                  <a16:creationId xmlns:a16="http://schemas.microsoft.com/office/drawing/2014/main" id="{9F642226-198E-137F-EC2B-16121D669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8">
              <a:extLst>
                <a:ext uri="{FF2B5EF4-FFF2-40B4-BE49-F238E27FC236}">
                  <a16:creationId xmlns:a16="http://schemas.microsoft.com/office/drawing/2014/main" id="{1A829D61-1BB6-694E-0037-F5BB8989C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2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80642"/>
            <a:ext cx="21031200" cy="946413"/>
          </a:xfrm>
        </p:spPr>
        <p:txBody>
          <a:bodyPr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2AC56-53A4-C44C-CAD7-DCBE9EA7D5F4}"/>
              </a:ext>
            </a:extLst>
          </p:cNvPr>
          <p:cNvGrpSpPr/>
          <p:nvPr userDrawn="1"/>
        </p:nvGrpSpPr>
        <p:grpSpPr>
          <a:xfrm>
            <a:off x="22804174" y="10502745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19D9F6BF-B20C-FF44-00FB-6BF78DEEF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73">
              <a:extLst>
                <a:ext uri="{FF2B5EF4-FFF2-40B4-BE49-F238E27FC236}">
                  <a16:creationId xmlns:a16="http://schemas.microsoft.com/office/drawing/2014/main" id="{976010D4-8AD4-C3F3-C357-40985E1D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4">
              <a:extLst>
                <a:ext uri="{FF2B5EF4-FFF2-40B4-BE49-F238E27FC236}">
                  <a16:creationId xmlns:a16="http://schemas.microsoft.com/office/drawing/2014/main" id="{BABA66C1-4BAF-A662-833F-C0325C69E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5">
              <a:extLst>
                <a:ext uri="{FF2B5EF4-FFF2-40B4-BE49-F238E27FC236}">
                  <a16:creationId xmlns:a16="http://schemas.microsoft.com/office/drawing/2014/main" id="{6CE61204-8685-7A69-8A75-5D557141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6">
              <a:extLst>
                <a:ext uri="{FF2B5EF4-FFF2-40B4-BE49-F238E27FC236}">
                  <a16:creationId xmlns:a16="http://schemas.microsoft.com/office/drawing/2014/main" id="{30558F15-2A57-8F8B-8572-85056A369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7">
              <a:extLst>
                <a:ext uri="{FF2B5EF4-FFF2-40B4-BE49-F238E27FC236}">
                  <a16:creationId xmlns:a16="http://schemas.microsoft.com/office/drawing/2014/main" id="{1AB756D5-A2E2-E692-02E5-C97676E3F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8">
              <a:extLst>
                <a:ext uri="{FF2B5EF4-FFF2-40B4-BE49-F238E27FC236}">
                  <a16:creationId xmlns:a16="http://schemas.microsoft.com/office/drawing/2014/main" id="{73E4E26E-A065-4AAC-4097-6D889A790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9">
              <a:extLst>
                <a:ext uri="{FF2B5EF4-FFF2-40B4-BE49-F238E27FC236}">
                  <a16:creationId xmlns:a16="http://schemas.microsoft.com/office/drawing/2014/main" id="{E4DC2ECA-8AD0-A463-B238-71E86898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80">
              <a:extLst>
                <a:ext uri="{FF2B5EF4-FFF2-40B4-BE49-F238E27FC236}">
                  <a16:creationId xmlns:a16="http://schemas.microsoft.com/office/drawing/2014/main" id="{61934D40-31EF-C30A-685E-318DA473A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5E7C9-328B-F6C2-08E1-2F3F89EEB6E5}"/>
              </a:ext>
            </a:extLst>
          </p:cNvPr>
          <p:cNvGrpSpPr/>
          <p:nvPr userDrawn="1"/>
        </p:nvGrpSpPr>
        <p:grpSpPr>
          <a:xfrm>
            <a:off x="21182033" y="12135293"/>
            <a:ext cx="1600200" cy="1600210"/>
            <a:chOff x="2198688" y="1670050"/>
            <a:chExt cx="157162" cy="157163"/>
          </a:xfrm>
        </p:grpSpPr>
        <p:sp>
          <p:nvSpPr>
            <p:cNvPr id="20" name="Freeform 5010">
              <a:extLst>
                <a:ext uri="{FF2B5EF4-FFF2-40B4-BE49-F238E27FC236}">
                  <a16:creationId xmlns:a16="http://schemas.microsoft.com/office/drawing/2014/main" id="{F57917A9-A1D2-F960-BF83-F799AF2BA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11">
              <a:extLst>
                <a:ext uri="{FF2B5EF4-FFF2-40B4-BE49-F238E27FC236}">
                  <a16:creationId xmlns:a16="http://schemas.microsoft.com/office/drawing/2014/main" id="{33773C94-52E0-1EB1-BBBA-EEB931CDB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F1F2B6-23BD-A16F-72ED-6E533A5F7FBA}"/>
              </a:ext>
            </a:extLst>
          </p:cNvPr>
          <p:cNvGrpSpPr/>
          <p:nvPr userDrawn="1"/>
        </p:nvGrpSpPr>
        <p:grpSpPr>
          <a:xfrm>
            <a:off x="22804174" y="12115790"/>
            <a:ext cx="1600221" cy="1600210"/>
            <a:chOff x="1485900" y="715963"/>
            <a:chExt cx="157163" cy="157162"/>
          </a:xfrm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81445BD8-DEFC-B8C6-0793-8E513EFE9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EB042952-1F78-1544-E32F-3ADB67D29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0">
              <a:extLst>
                <a:ext uri="{FF2B5EF4-FFF2-40B4-BE49-F238E27FC236}">
                  <a16:creationId xmlns:a16="http://schemas.microsoft.com/office/drawing/2014/main" id="{7BBCF9B6-9E1B-0F08-B8FA-91B539D9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1">
              <a:extLst>
                <a:ext uri="{FF2B5EF4-FFF2-40B4-BE49-F238E27FC236}">
                  <a16:creationId xmlns:a16="http://schemas.microsoft.com/office/drawing/2014/main" id="{0E1104D0-001A-75A4-9C00-2E8F34B6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2">
              <a:extLst>
                <a:ext uri="{FF2B5EF4-FFF2-40B4-BE49-F238E27FC236}">
                  <a16:creationId xmlns:a16="http://schemas.microsoft.com/office/drawing/2014/main" id="{01F9F4C8-D69D-2055-C1EA-8E12B67E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73">
              <a:extLst>
                <a:ext uri="{FF2B5EF4-FFF2-40B4-BE49-F238E27FC236}">
                  <a16:creationId xmlns:a16="http://schemas.microsoft.com/office/drawing/2014/main" id="{57160493-E412-3989-78FE-89C5D715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4">
              <a:extLst>
                <a:ext uri="{FF2B5EF4-FFF2-40B4-BE49-F238E27FC236}">
                  <a16:creationId xmlns:a16="http://schemas.microsoft.com/office/drawing/2014/main" id="{6C7AD0C5-B5D5-3D41-9EB4-A6BF94D6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5">
              <a:extLst>
                <a:ext uri="{FF2B5EF4-FFF2-40B4-BE49-F238E27FC236}">
                  <a16:creationId xmlns:a16="http://schemas.microsoft.com/office/drawing/2014/main" id="{F8E66F5A-D844-1011-4CA3-946C90905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6">
              <a:extLst>
                <a:ext uri="{FF2B5EF4-FFF2-40B4-BE49-F238E27FC236}">
                  <a16:creationId xmlns:a16="http://schemas.microsoft.com/office/drawing/2014/main" id="{C9652E1E-181A-7FBC-FE61-A876E4FD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77">
              <a:extLst>
                <a:ext uri="{FF2B5EF4-FFF2-40B4-BE49-F238E27FC236}">
                  <a16:creationId xmlns:a16="http://schemas.microsoft.com/office/drawing/2014/main" id="{350219B9-1B03-A0A4-01AC-9CE4B0AF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78">
              <a:extLst>
                <a:ext uri="{FF2B5EF4-FFF2-40B4-BE49-F238E27FC236}">
                  <a16:creationId xmlns:a16="http://schemas.microsoft.com/office/drawing/2014/main" id="{B06E6E10-57C8-B61A-962C-5A2D4C0B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79">
              <a:extLst>
                <a:ext uri="{FF2B5EF4-FFF2-40B4-BE49-F238E27FC236}">
                  <a16:creationId xmlns:a16="http://schemas.microsoft.com/office/drawing/2014/main" id="{12C96B58-DA8E-808B-2BCC-30AABA045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0">
              <a:extLst>
                <a:ext uri="{FF2B5EF4-FFF2-40B4-BE49-F238E27FC236}">
                  <a16:creationId xmlns:a16="http://schemas.microsoft.com/office/drawing/2014/main" id="{709900C4-9543-C012-9262-B2C3B7C3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1">
              <a:extLst>
                <a:ext uri="{FF2B5EF4-FFF2-40B4-BE49-F238E27FC236}">
                  <a16:creationId xmlns:a16="http://schemas.microsoft.com/office/drawing/2014/main" id="{5C5E49A1-8BC8-85F5-152D-109A256E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2">
              <a:extLst>
                <a:ext uri="{FF2B5EF4-FFF2-40B4-BE49-F238E27FC236}">
                  <a16:creationId xmlns:a16="http://schemas.microsoft.com/office/drawing/2014/main" id="{32D5BF5A-D73E-0542-1525-2B744B69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83">
              <a:extLst>
                <a:ext uri="{FF2B5EF4-FFF2-40B4-BE49-F238E27FC236}">
                  <a16:creationId xmlns:a16="http://schemas.microsoft.com/office/drawing/2014/main" id="{DE6B7B35-AF1D-B405-3F6D-3C022227D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84">
              <a:extLst>
                <a:ext uri="{FF2B5EF4-FFF2-40B4-BE49-F238E27FC236}">
                  <a16:creationId xmlns:a16="http://schemas.microsoft.com/office/drawing/2014/main" id="{B051A939-03BF-FA74-6199-6E7EE80E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85">
              <a:extLst>
                <a:ext uri="{FF2B5EF4-FFF2-40B4-BE49-F238E27FC236}">
                  <a16:creationId xmlns:a16="http://schemas.microsoft.com/office/drawing/2014/main" id="{1AB57EBF-E838-7EBB-F586-A457A3F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86">
              <a:extLst>
                <a:ext uri="{FF2B5EF4-FFF2-40B4-BE49-F238E27FC236}">
                  <a16:creationId xmlns:a16="http://schemas.microsoft.com/office/drawing/2014/main" id="{03262299-EEA4-D123-6CAB-2F16728E4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87">
              <a:extLst>
                <a:ext uri="{FF2B5EF4-FFF2-40B4-BE49-F238E27FC236}">
                  <a16:creationId xmlns:a16="http://schemas.microsoft.com/office/drawing/2014/main" id="{F28B76D7-F294-27A7-9F85-8329ACCC3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88">
              <a:extLst>
                <a:ext uri="{FF2B5EF4-FFF2-40B4-BE49-F238E27FC236}">
                  <a16:creationId xmlns:a16="http://schemas.microsoft.com/office/drawing/2014/main" id="{A9E8E267-FDD6-2D88-85BC-7001A3CB4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89">
              <a:extLst>
                <a:ext uri="{FF2B5EF4-FFF2-40B4-BE49-F238E27FC236}">
                  <a16:creationId xmlns:a16="http://schemas.microsoft.com/office/drawing/2014/main" id="{EBCEEFCA-E481-D502-57FF-20B46BD2E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0">
              <a:extLst>
                <a:ext uri="{FF2B5EF4-FFF2-40B4-BE49-F238E27FC236}">
                  <a16:creationId xmlns:a16="http://schemas.microsoft.com/office/drawing/2014/main" id="{8B31930A-5CE7-E68E-246E-A5A714366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1">
              <a:extLst>
                <a:ext uri="{FF2B5EF4-FFF2-40B4-BE49-F238E27FC236}">
                  <a16:creationId xmlns:a16="http://schemas.microsoft.com/office/drawing/2014/main" id="{59BB57F7-CE4C-A565-C992-936DA0AB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2">
              <a:extLst>
                <a:ext uri="{FF2B5EF4-FFF2-40B4-BE49-F238E27FC236}">
                  <a16:creationId xmlns:a16="http://schemas.microsoft.com/office/drawing/2014/main" id="{836216B6-298D-5458-BDE1-97BDC00E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293">
              <a:extLst>
                <a:ext uri="{FF2B5EF4-FFF2-40B4-BE49-F238E27FC236}">
                  <a16:creationId xmlns:a16="http://schemas.microsoft.com/office/drawing/2014/main" id="{DA31AD59-D40E-E555-52AD-9302CFFE9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94">
              <a:extLst>
                <a:ext uri="{FF2B5EF4-FFF2-40B4-BE49-F238E27FC236}">
                  <a16:creationId xmlns:a16="http://schemas.microsoft.com/office/drawing/2014/main" id="{7D93C010-4BAA-D33F-F27F-05A75372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95">
              <a:extLst>
                <a:ext uri="{FF2B5EF4-FFF2-40B4-BE49-F238E27FC236}">
                  <a16:creationId xmlns:a16="http://schemas.microsoft.com/office/drawing/2014/main" id="{1BA93BC9-CA42-D439-59B5-1BF14E33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296">
              <a:extLst>
                <a:ext uri="{FF2B5EF4-FFF2-40B4-BE49-F238E27FC236}">
                  <a16:creationId xmlns:a16="http://schemas.microsoft.com/office/drawing/2014/main" id="{63C084DF-F2CF-7454-CF57-0DD3BF489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297">
              <a:extLst>
                <a:ext uri="{FF2B5EF4-FFF2-40B4-BE49-F238E27FC236}">
                  <a16:creationId xmlns:a16="http://schemas.microsoft.com/office/drawing/2014/main" id="{547D1817-FB96-BF4C-EB84-2C0D6547B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98">
              <a:extLst>
                <a:ext uri="{FF2B5EF4-FFF2-40B4-BE49-F238E27FC236}">
                  <a16:creationId xmlns:a16="http://schemas.microsoft.com/office/drawing/2014/main" id="{9ED21874-1204-5753-D394-DCBABC5F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99">
              <a:extLst>
                <a:ext uri="{FF2B5EF4-FFF2-40B4-BE49-F238E27FC236}">
                  <a16:creationId xmlns:a16="http://schemas.microsoft.com/office/drawing/2014/main" id="{6AD1CD0E-72FA-550E-A3C5-20E1B9761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0">
              <a:extLst>
                <a:ext uri="{FF2B5EF4-FFF2-40B4-BE49-F238E27FC236}">
                  <a16:creationId xmlns:a16="http://schemas.microsoft.com/office/drawing/2014/main" id="{0B02D7C9-1A99-44AF-E0A9-97116FC9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1">
              <a:extLst>
                <a:ext uri="{FF2B5EF4-FFF2-40B4-BE49-F238E27FC236}">
                  <a16:creationId xmlns:a16="http://schemas.microsoft.com/office/drawing/2014/main" id="{B63EDDDF-2674-7708-A37F-7E95685D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2">
              <a:extLst>
                <a:ext uri="{FF2B5EF4-FFF2-40B4-BE49-F238E27FC236}">
                  <a16:creationId xmlns:a16="http://schemas.microsoft.com/office/drawing/2014/main" id="{5FB6B5E7-DD0A-2ED7-F7A6-0FF3F8A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03">
              <a:extLst>
                <a:ext uri="{FF2B5EF4-FFF2-40B4-BE49-F238E27FC236}">
                  <a16:creationId xmlns:a16="http://schemas.microsoft.com/office/drawing/2014/main" id="{C9B25027-CF55-14D4-2C0C-35B900CD4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4">
              <a:extLst>
                <a:ext uri="{FF2B5EF4-FFF2-40B4-BE49-F238E27FC236}">
                  <a16:creationId xmlns:a16="http://schemas.microsoft.com/office/drawing/2014/main" id="{2CBFD43D-5884-262C-9C6C-843406DAA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05">
              <a:extLst>
                <a:ext uri="{FF2B5EF4-FFF2-40B4-BE49-F238E27FC236}">
                  <a16:creationId xmlns:a16="http://schemas.microsoft.com/office/drawing/2014/main" id="{9700B16D-C814-BC12-2250-774443094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06">
              <a:extLst>
                <a:ext uri="{FF2B5EF4-FFF2-40B4-BE49-F238E27FC236}">
                  <a16:creationId xmlns:a16="http://schemas.microsoft.com/office/drawing/2014/main" id="{FB90C62F-130E-F201-6461-70A12B86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07">
              <a:extLst>
                <a:ext uri="{FF2B5EF4-FFF2-40B4-BE49-F238E27FC236}">
                  <a16:creationId xmlns:a16="http://schemas.microsoft.com/office/drawing/2014/main" id="{E9B33251-EF88-8A9B-B850-433A8468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08">
              <a:extLst>
                <a:ext uri="{FF2B5EF4-FFF2-40B4-BE49-F238E27FC236}">
                  <a16:creationId xmlns:a16="http://schemas.microsoft.com/office/drawing/2014/main" id="{78A59D59-5829-BE47-88C2-E91161100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09">
              <a:extLst>
                <a:ext uri="{FF2B5EF4-FFF2-40B4-BE49-F238E27FC236}">
                  <a16:creationId xmlns:a16="http://schemas.microsoft.com/office/drawing/2014/main" id="{8ADE9587-B417-6273-1A0E-F4806241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0">
              <a:extLst>
                <a:ext uri="{FF2B5EF4-FFF2-40B4-BE49-F238E27FC236}">
                  <a16:creationId xmlns:a16="http://schemas.microsoft.com/office/drawing/2014/main" id="{3B716CE1-D7E1-1A47-D377-78F7998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1">
              <a:extLst>
                <a:ext uri="{FF2B5EF4-FFF2-40B4-BE49-F238E27FC236}">
                  <a16:creationId xmlns:a16="http://schemas.microsoft.com/office/drawing/2014/main" id="{48721B9D-E106-9593-49A3-118BDC45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2">
              <a:extLst>
                <a:ext uri="{FF2B5EF4-FFF2-40B4-BE49-F238E27FC236}">
                  <a16:creationId xmlns:a16="http://schemas.microsoft.com/office/drawing/2014/main" id="{CE5D4208-D2F8-6A48-9CF9-FDC4AA6B9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13">
              <a:extLst>
                <a:ext uri="{FF2B5EF4-FFF2-40B4-BE49-F238E27FC236}">
                  <a16:creationId xmlns:a16="http://schemas.microsoft.com/office/drawing/2014/main" id="{29E51B9C-90D4-2E1D-D614-DE7D1B0B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14">
              <a:extLst>
                <a:ext uri="{FF2B5EF4-FFF2-40B4-BE49-F238E27FC236}">
                  <a16:creationId xmlns:a16="http://schemas.microsoft.com/office/drawing/2014/main" id="{9CA32DE9-EA54-0A07-8500-9AF02ADEF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15">
              <a:extLst>
                <a:ext uri="{FF2B5EF4-FFF2-40B4-BE49-F238E27FC236}">
                  <a16:creationId xmlns:a16="http://schemas.microsoft.com/office/drawing/2014/main" id="{69EA34AD-7480-F1C7-6033-204A9CFE9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16">
              <a:extLst>
                <a:ext uri="{FF2B5EF4-FFF2-40B4-BE49-F238E27FC236}">
                  <a16:creationId xmlns:a16="http://schemas.microsoft.com/office/drawing/2014/main" id="{6A71759C-AEC4-C2D7-EEE2-98E66FA4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17">
              <a:extLst>
                <a:ext uri="{FF2B5EF4-FFF2-40B4-BE49-F238E27FC236}">
                  <a16:creationId xmlns:a16="http://schemas.microsoft.com/office/drawing/2014/main" id="{BFD0D63C-F6A6-94FD-EB00-C8713F50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18">
              <a:extLst>
                <a:ext uri="{FF2B5EF4-FFF2-40B4-BE49-F238E27FC236}">
                  <a16:creationId xmlns:a16="http://schemas.microsoft.com/office/drawing/2014/main" id="{41A9C479-AA95-A970-A7D2-13E094B7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19">
              <a:extLst>
                <a:ext uri="{FF2B5EF4-FFF2-40B4-BE49-F238E27FC236}">
                  <a16:creationId xmlns:a16="http://schemas.microsoft.com/office/drawing/2014/main" id="{8B57FA6E-1A04-0176-F2E1-DB79419C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0">
              <a:extLst>
                <a:ext uri="{FF2B5EF4-FFF2-40B4-BE49-F238E27FC236}">
                  <a16:creationId xmlns:a16="http://schemas.microsoft.com/office/drawing/2014/main" id="{4ABFAB88-C47D-9F24-DE05-FA09582B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1">
              <a:extLst>
                <a:ext uri="{FF2B5EF4-FFF2-40B4-BE49-F238E27FC236}">
                  <a16:creationId xmlns:a16="http://schemas.microsoft.com/office/drawing/2014/main" id="{F64E45CB-68A6-3387-9D77-185117F7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2">
              <a:extLst>
                <a:ext uri="{FF2B5EF4-FFF2-40B4-BE49-F238E27FC236}">
                  <a16:creationId xmlns:a16="http://schemas.microsoft.com/office/drawing/2014/main" id="{EFFD7818-E52C-EB0C-22D2-B03B26A2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23">
              <a:extLst>
                <a:ext uri="{FF2B5EF4-FFF2-40B4-BE49-F238E27FC236}">
                  <a16:creationId xmlns:a16="http://schemas.microsoft.com/office/drawing/2014/main" id="{F47DAE15-D1FF-72DD-946C-FCBCC57D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24">
              <a:extLst>
                <a:ext uri="{FF2B5EF4-FFF2-40B4-BE49-F238E27FC236}">
                  <a16:creationId xmlns:a16="http://schemas.microsoft.com/office/drawing/2014/main" id="{E620DB0A-50E5-1DE2-DBD6-1E0CC249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25">
              <a:extLst>
                <a:ext uri="{FF2B5EF4-FFF2-40B4-BE49-F238E27FC236}">
                  <a16:creationId xmlns:a16="http://schemas.microsoft.com/office/drawing/2014/main" id="{0EAAAD6B-4EAA-B76E-67CB-22BAE27AE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26">
              <a:extLst>
                <a:ext uri="{FF2B5EF4-FFF2-40B4-BE49-F238E27FC236}">
                  <a16:creationId xmlns:a16="http://schemas.microsoft.com/office/drawing/2014/main" id="{1DEF52D0-9DF9-D942-DA52-3B4B5A724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27">
              <a:extLst>
                <a:ext uri="{FF2B5EF4-FFF2-40B4-BE49-F238E27FC236}">
                  <a16:creationId xmlns:a16="http://schemas.microsoft.com/office/drawing/2014/main" id="{52A48854-4458-0B42-90C9-5DECE0471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28">
              <a:extLst>
                <a:ext uri="{FF2B5EF4-FFF2-40B4-BE49-F238E27FC236}">
                  <a16:creationId xmlns:a16="http://schemas.microsoft.com/office/drawing/2014/main" id="{8FB84A47-CA87-4484-7304-EA832B82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29">
              <a:extLst>
                <a:ext uri="{FF2B5EF4-FFF2-40B4-BE49-F238E27FC236}">
                  <a16:creationId xmlns:a16="http://schemas.microsoft.com/office/drawing/2014/main" id="{45DEF557-CEF0-3E4A-8481-8CAA84F8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0">
              <a:extLst>
                <a:ext uri="{FF2B5EF4-FFF2-40B4-BE49-F238E27FC236}">
                  <a16:creationId xmlns:a16="http://schemas.microsoft.com/office/drawing/2014/main" id="{BB10CD19-30BA-3206-BFBE-97860B272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1">
              <a:extLst>
                <a:ext uri="{FF2B5EF4-FFF2-40B4-BE49-F238E27FC236}">
                  <a16:creationId xmlns:a16="http://schemas.microsoft.com/office/drawing/2014/main" id="{BDA6B271-0166-53D3-1320-8FB72530A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2">
              <a:extLst>
                <a:ext uri="{FF2B5EF4-FFF2-40B4-BE49-F238E27FC236}">
                  <a16:creationId xmlns:a16="http://schemas.microsoft.com/office/drawing/2014/main" id="{87DB5973-1768-768B-6B14-0235D4F41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33">
              <a:extLst>
                <a:ext uri="{FF2B5EF4-FFF2-40B4-BE49-F238E27FC236}">
                  <a16:creationId xmlns:a16="http://schemas.microsoft.com/office/drawing/2014/main" id="{49F7D418-FE2B-B695-BF47-137F7FEFE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34">
              <a:extLst>
                <a:ext uri="{FF2B5EF4-FFF2-40B4-BE49-F238E27FC236}">
                  <a16:creationId xmlns:a16="http://schemas.microsoft.com/office/drawing/2014/main" id="{EDCEC6E6-EA0F-6E0F-586B-2D876AFC1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35">
              <a:extLst>
                <a:ext uri="{FF2B5EF4-FFF2-40B4-BE49-F238E27FC236}">
                  <a16:creationId xmlns:a16="http://schemas.microsoft.com/office/drawing/2014/main" id="{D85A4ADC-E5BC-1FD1-D1D4-BBC8F6FDD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36">
              <a:extLst>
                <a:ext uri="{FF2B5EF4-FFF2-40B4-BE49-F238E27FC236}">
                  <a16:creationId xmlns:a16="http://schemas.microsoft.com/office/drawing/2014/main" id="{C3B81ACB-BDEC-BCB5-2CF0-6C8363E3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37">
              <a:extLst>
                <a:ext uri="{FF2B5EF4-FFF2-40B4-BE49-F238E27FC236}">
                  <a16:creationId xmlns:a16="http://schemas.microsoft.com/office/drawing/2014/main" id="{1D3C79B4-9E10-3918-73B9-5379BBB5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38">
              <a:extLst>
                <a:ext uri="{FF2B5EF4-FFF2-40B4-BE49-F238E27FC236}">
                  <a16:creationId xmlns:a16="http://schemas.microsoft.com/office/drawing/2014/main" id="{88EBF577-454C-E188-79F7-CDCC36C73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39">
              <a:extLst>
                <a:ext uri="{FF2B5EF4-FFF2-40B4-BE49-F238E27FC236}">
                  <a16:creationId xmlns:a16="http://schemas.microsoft.com/office/drawing/2014/main" id="{B9753390-03C5-F3DF-BF3B-6D4F2AE7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0">
              <a:extLst>
                <a:ext uri="{FF2B5EF4-FFF2-40B4-BE49-F238E27FC236}">
                  <a16:creationId xmlns:a16="http://schemas.microsoft.com/office/drawing/2014/main" id="{B5D3D5C1-7110-8068-4F56-F6FE3D23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1">
              <a:extLst>
                <a:ext uri="{FF2B5EF4-FFF2-40B4-BE49-F238E27FC236}">
                  <a16:creationId xmlns:a16="http://schemas.microsoft.com/office/drawing/2014/main" id="{DA515B5A-C0C6-EDDA-EA26-57369637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342">
              <a:extLst>
                <a:ext uri="{FF2B5EF4-FFF2-40B4-BE49-F238E27FC236}">
                  <a16:creationId xmlns:a16="http://schemas.microsoft.com/office/drawing/2014/main" id="{8AFE9F64-4014-73DC-83F6-F785D9A1F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43">
              <a:extLst>
                <a:ext uri="{FF2B5EF4-FFF2-40B4-BE49-F238E27FC236}">
                  <a16:creationId xmlns:a16="http://schemas.microsoft.com/office/drawing/2014/main" id="{4B24F008-DA1B-78D0-B3EF-3DDE699B0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344">
              <a:extLst>
                <a:ext uri="{FF2B5EF4-FFF2-40B4-BE49-F238E27FC236}">
                  <a16:creationId xmlns:a16="http://schemas.microsoft.com/office/drawing/2014/main" id="{0EA017D1-8371-B3AE-FEFC-796649C4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345">
              <a:extLst>
                <a:ext uri="{FF2B5EF4-FFF2-40B4-BE49-F238E27FC236}">
                  <a16:creationId xmlns:a16="http://schemas.microsoft.com/office/drawing/2014/main" id="{7433A59D-D0CD-E064-4AF8-F8688A77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346">
              <a:extLst>
                <a:ext uri="{FF2B5EF4-FFF2-40B4-BE49-F238E27FC236}">
                  <a16:creationId xmlns:a16="http://schemas.microsoft.com/office/drawing/2014/main" id="{8EA05D7F-747A-778E-BDDD-BA2E42200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347">
              <a:extLst>
                <a:ext uri="{FF2B5EF4-FFF2-40B4-BE49-F238E27FC236}">
                  <a16:creationId xmlns:a16="http://schemas.microsoft.com/office/drawing/2014/main" id="{18D00747-7290-25F1-DB9D-CB1CFD89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348">
              <a:extLst>
                <a:ext uri="{FF2B5EF4-FFF2-40B4-BE49-F238E27FC236}">
                  <a16:creationId xmlns:a16="http://schemas.microsoft.com/office/drawing/2014/main" id="{21CC9D2B-2F22-C2B2-A11D-EC3120A6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3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A386-60A0-7446-8567-EFB9D1336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2764750" y="0"/>
            <a:ext cx="1600200" cy="1600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FBE5F7-7EC9-F26C-46D4-475CDE045CB0}"/>
              </a:ext>
            </a:extLst>
          </p:cNvPr>
          <p:cNvGrpSpPr/>
          <p:nvPr userDrawn="1"/>
        </p:nvGrpSpPr>
        <p:grpSpPr>
          <a:xfrm>
            <a:off x="21164550" y="8161"/>
            <a:ext cx="1600201" cy="1600201"/>
            <a:chOff x="696913" y="1352550"/>
            <a:chExt cx="155575" cy="155575"/>
          </a:xfrm>
        </p:grpSpPr>
        <p:sp>
          <p:nvSpPr>
            <p:cNvPr id="7" name="Freeform 381">
              <a:extLst>
                <a:ext uri="{FF2B5EF4-FFF2-40B4-BE49-F238E27FC236}">
                  <a16:creationId xmlns:a16="http://schemas.microsoft.com/office/drawing/2014/main" id="{3E5D7DFF-CCC9-845D-333C-E4DF001F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382">
              <a:extLst>
                <a:ext uri="{FF2B5EF4-FFF2-40B4-BE49-F238E27FC236}">
                  <a16:creationId xmlns:a16="http://schemas.microsoft.com/office/drawing/2014/main" id="{E2C6D778-0264-B876-1B43-22204E304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383">
              <a:extLst>
                <a:ext uri="{FF2B5EF4-FFF2-40B4-BE49-F238E27FC236}">
                  <a16:creationId xmlns:a16="http://schemas.microsoft.com/office/drawing/2014/main" id="{7272BE4A-C89E-5943-C779-BF94FB43B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84">
              <a:extLst>
                <a:ext uri="{FF2B5EF4-FFF2-40B4-BE49-F238E27FC236}">
                  <a16:creationId xmlns:a16="http://schemas.microsoft.com/office/drawing/2014/main" id="{A60E275D-5C41-2203-0BF8-758F6D827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85">
              <a:extLst>
                <a:ext uri="{FF2B5EF4-FFF2-40B4-BE49-F238E27FC236}">
                  <a16:creationId xmlns:a16="http://schemas.microsoft.com/office/drawing/2014/main" id="{363CDCC2-769E-F9E0-0EC7-D9DC9BBA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86">
              <a:extLst>
                <a:ext uri="{FF2B5EF4-FFF2-40B4-BE49-F238E27FC236}">
                  <a16:creationId xmlns:a16="http://schemas.microsoft.com/office/drawing/2014/main" id="{301F2E07-D5E3-586B-3E43-3CABF0ECF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87">
              <a:extLst>
                <a:ext uri="{FF2B5EF4-FFF2-40B4-BE49-F238E27FC236}">
                  <a16:creationId xmlns:a16="http://schemas.microsoft.com/office/drawing/2014/main" id="{F91335CB-870D-5E74-2986-C87C0B828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88">
              <a:extLst>
                <a:ext uri="{FF2B5EF4-FFF2-40B4-BE49-F238E27FC236}">
                  <a16:creationId xmlns:a16="http://schemas.microsoft.com/office/drawing/2014/main" id="{5B245CE4-2A76-5346-3856-A773E336C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89">
              <a:extLst>
                <a:ext uri="{FF2B5EF4-FFF2-40B4-BE49-F238E27FC236}">
                  <a16:creationId xmlns:a16="http://schemas.microsoft.com/office/drawing/2014/main" id="{E79CA410-A26B-8572-3325-5FCEAB82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90">
              <a:extLst>
                <a:ext uri="{FF2B5EF4-FFF2-40B4-BE49-F238E27FC236}">
                  <a16:creationId xmlns:a16="http://schemas.microsoft.com/office/drawing/2014/main" id="{F2A5370A-4591-EF26-5CAB-AFD8E33CA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525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91">
              <a:extLst>
                <a:ext uri="{FF2B5EF4-FFF2-40B4-BE49-F238E27FC236}">
                  <a16:creationId xmlns:a16="http://schemas.microsoft.com/office/drawing/2014/main" id="{75425424-9AE2-4D43-B574-F147E5586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92">
              <a:extLst>
                <a:ext uri="{FF2B5EF4-FFF2-40B4-BE49-F238E27FC236}">
                  <a16:creationId xmlns:a16="http://schemas.microsoft.com/office/drawing/2014/main" id="{8FDF7427-03F4-ACB4-E4D2-16C80BAA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93">
              <a:extLst>
                <a:ext uri="{FF2B5EF4-FFF2-40B4-BE49-F238E27FC236}">
                  <a16:creationId xmlns:a16="http://schemas.microsoft.com/office/drawing/2014/main" id="{65225D07-B6A6-CEC8-D0DA-E52A349E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525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94">
              <a:extLst>
                <a:ext uri="{FF2B5EF4-FFF2-40B4-BE49-F238E27FC236}">
                  <a16:creationId xmlns:a16="http://schemas.microsoft.com/office/drawing/2014/main" id="{42E05EDD-B2BE-940D-6FB8-20F264A84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95">
              <a:extLst>
                <a:ext uri="{FF2B5EF4-FFF2-40B4-BE49-F238E27FC236}">
                  <a16:creationId xmlns:a16="http://schemas.microsoft.com/office/drawing/2014/main" id="{37AFE8AC-2B31-555E-C12D-58FA314D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96">
              <a:extLst>
                <a:ext uri="{FF2B5EF4-FFF2-40B4-BE49-F238E27FC236}">
                  <a16:creationId xmlns:a16="http://schemas.microsoft.com/office/drawing/2014/main" id="{F91C5272-29CE-0A5B-3396-5F3752D2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731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97">
              <a:extLst>
                <a:ext uri="{FF2B5EF4-FFF2-40B4-BE49-F238E27FC236}">
                  <a16:creationId xmlns:a16="http://schemas.microsoft.com/office/drawing/2014/main" id="{AE61B0CC-F771-95E9-B224-A58FEE2C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98">
              <a:extLst>
                <a:ext uri="{FF2B5EF4-FFF2-40B4-BE49-F238E27FC236}">
                  <a16:creationId xmlns:a16="http://schemas.microsoft.com/office/drawing/2014/main" id="{3126A2C0-A66F-DCF2-3B74-A92B79129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99">
              <a:extLst>
                <a:ext uri="{FF2B5EF4-FFF2-40B4-BE49-F238E27FC236}">
                  <a16:creationId xmlns:a16="http://schemas.microsoft.com/office/drawing/2014/main" id="{F0234320-4622-F06F-FC6C-8A0211E41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731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400">
              <a:extLst>
                <a:ext uri="{FF2B5EF4-FFF2-40B4-BE49-F238E27FC236}">
                  <a16:creationId xmlns:a16="http://schemas.microsoft.com/office/drawing/2014/main" id="{58DB1D3F-F3E9-AAFC-C79B-859382D2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401">
              <a:extLst>
                <a:ext uri="{FF2B5EF4-FFF2-40B4-BE49-F238E27FC236}">
                  <a16:creationId xmlns:a16="http://schemas.microsoft.com/office/drawing/2014/main" id="{E569EC57-682F-F7CB-BD4D-49F605B0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402">
              <a:extLst>
                <a:ext uri="{FF2B5EF4-FFF2-40B4-BE49-F238E27FC236}">
                  <a16:creationId xmlns:a16="http://schemas.microsoft.com/office/drawing/2014/main" id="{39C5A86B-AFF6-933D-1E75-CE8A80910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970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403">
              <a:extLst>
                <a:ext uri="{FF2B5EF4-FFF2-40B4-BE49-F238E27FC236}">
                  <a16:creationId xmlns:a16="http://schemas.microsoft.com/office/drawing/2014/main" id="{61B86AF7-5705-997B-C46D-7531EA7E8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404">
              <a:extLst>
                <a:ext uri="{FF2B5EF4-FFF2-40B4-BE49-F238E27FC236}">
                  <a16:creationId xmlns:a16="http://schemas.microsoft.com/office/drawing/2014/main" id="{88D17340-2808-EA92-7A3E-40AFFFEA0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405">
              <a:extLst>
                <a:ext uri="{FF2B5EF4-FFF2-40B4-BE49-F238E27FC236}">
                  <a16:creationId xmlns:a16="http://schemas.microsoft.com/office/drawing/2014/main" id="{2B44895E-9E51-8BF8-0778-527DDCF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970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406">
              <a:extLst>
                <a:ext uri="{FF2B5EF4-FFF2-40B4-BE49-F238E27FC236}">
                  <a16:creationId xmlns:a16="http://schemas.microsoft.com/office/drawing/2014/main" id="{B33A98A5-1849-5EAF-64E2-E3B60D57E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07">
              <a:extLst>
                <a:ext uri="{FF2B5EF4-FFF2-40B4-BE49-F238E27FC236}">
                  <a16:creationId xmlns:a16="http://schemas.microsoft.com/office/drawing/2014/main" id="{0BCFC0CA-7A2A-C699-592E-5C8C37E65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08">
              <a:extLst>
                <a:ext uri="{FF2B5EF4-FFF2-40B4-BE49-F238E27FC236}">
                  <a16:creationId xmlns:a16="http://schemas.microsoft.com/office/drawing/2014/main" id="{60D34496-2FC2-4323-9DEF-62237CF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17638"/>
              <a:ext cx="23813" cy="23812"/>
            </a:xfrm>
            <a:custGeom>
              <a:avLst/>
              <a:gdLst>
                <a:gd name="T0" fmla="*/ 65 w 66"/>
                <a:gd name="T1" fmla="*/ 65 h 66"/>
                <a:gd name="T2" fmla="*/ 0 w 66"/>
                <a:gd name="T3" fmla="*/ 65 h 66"/>
                <a:gd name="T4" fmla="*/ 0 w 66"/>
                <a:gd name="T5" fmla="*/ 0 h 66"/>
                <a:gd name="T6" fmla="*/ 65 w 66"/>
                <a:gd name="T7" fmla="*/ 0 h 66"/>
                <a:gd name="T8" fmla="*/ 65 w 66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409">
              <a:extLst>
                <a:ext uri="{FF2B5EF4-FFF2-40B4-BE49-F238E27FC236}">
                  <a16:creationId xmlns:a16="http://schemas.microsoft.com/office/drawing/2014/main" id="{9D0F36F0-91D9-313E-968D-1591F2D1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410">
              <a:extLst>
                <a:ext uri="{FF2B5EF4-FFF2-40B4-BE49-F238E27FC236}">
                  <a16:creationId xmlns:a16="http://schemas.microsoft.com/office/drawing/2014/main" id="{F41C6065-8A77-3C9C-C020-3A67F6270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411">
              <a:extLst>
                <a:ext uri="{FF2B5EF4-FFF2-40B4-BE49-F238E27FC236}">
                  <a16:creationId xmlns:a16="http://schemas.microsoft.com/office/drawing/2014/main" id="{D85CB1EB-E62D-C72A-FB7B-4768D397A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17638"/>
              <a:ext cx="22225" cy="23812"/>
            </a:xfrm>
            <a:custGeom>
              <a:avLst/>
              <a:gdLst>
                <a:gd name="T0" fmla="*/ 61 w 62"/>
                <a:gd name="T1" fmla="*/ 65 h 66"/>
                <a:gd name="T2" fmla="*/ 0 w 62"/>
                <a:gd name="T3" fmla="*/ 65 h 66"/>
                <a:gd name="T4" fmla="*/ 0 w 62"/>
                <a:gd name="T5" fmla="*/ 0 h 66"/>
                <a:gd name="T6" fmla="*/ 61 w 62"/>
                <a:gd name="T7" fmla="*/ 0 h 66"/>
                <a:gd name="T8" fmla="*/ 61 w 62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1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412">
              <a:extLst>
                <a:ext uri="{FF2B5EF4-FFF2-40B4-BE49-F238E27FC236}">
                  <a16:creationId xmlns:a16="http://schemas.microsoft.com/office/drawing/2014/main" id="{36C8C2B6-4B7F-B79D-B07B-60F6D8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413">
              <a:extLst>
                <a:ext uri="{FF2B5EF4-FFF2-40B4-BE49-F238E27FC236}">
                  <a16:creationId xmlns:a16="http://schemas.microsoft.com/office/drawing/2014/main" id="{BD372DB3-1F8D-E047-070C-02E273BB5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414">
              <a:extLst>
                <a:ext uri="{FF2B5EF4-FFF2-40B4-BE49-F238E27FC236}">
                  <a16:creationId xmlns:a16="http://schemas.microsoft.com/office/drawing/2014/main" id="{2710480F-908F-8B4B-86B5-C518C22C2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414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15">
              <a:extLst>
                <a:ext uri="{FF2B5EF4-FFF2-40B4-BE49-F238E27FC236}">
                  <a16:creationId xmlns:a16="http://schemas.microsoft.com/office/drawing/2014/main" id="{159835A1-5828-2D7A-7ABC-2CA72E37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16">
              <a:extLst>
                <a:ext uri="{FF2B5EF4-FFF2-40B4-BE49-F238E27FC236}">
                  <a16:creationId xmlns:a16="http://schemas.microsoft.com/office/drawing/2014/main" id="{2DEF4771-9B3A-9FB9-2BDA-854DE0FAE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17">
              <a:extLst>
                <a:ext uri="{FF2B5EF4-FFF2-40B4-BE49-F238E27FC236}">
                  <a16:creationId xmlns:a16="http://schemas.microsoft.com/office/drawing/2014/main" id="{D98201E4-1F8E-42A0-AAE4-1BB8CF02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414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18">
              <a:extLst>
                <a:ext uri="{FF2B5EF4-FFF2-40B4-BE49-F238E27FC236}">
                  <a16:creationId xmlns:a16="http://schemas.microsoft.com/office/drawing/2014/main" id="{37A0B4DA-D785-B39E-D01B-2C24A676B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9">
              <a:extLst>
                <a:ext uri="{FF2B5EF4-FFF2-40B4-BE49-F238E27FC236}">
                  <a16:creationId xmlns:a16="http://schemas.microsoft.com/office/drawing/2014/main" id="{1D4065CD-EC4D-9E51-F5B2-8028010D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0">
              <a:extLst>
                <a:ext uri="{FF2B5EF4-FFF2-40B4-BE49-F238E27FC236}">
                  <a16:creationId xmlns:a16="http://schemas.microsoft.com/office/drawing/2014/main" id="{32E12F1B-79EF-930B-4AE8-F9F0016F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620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21">
              <a:extLst>
                <a:ext uri="{FF2B5EF4-FFF2-40B4-BE49-F238E27FC236}">
                  <a16:creationId xmlns:a16="http://schemas.microsoft.com/office/drawing/2014/main" id="{6A53B544-D4C6-BF8E-9043-31297C2F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22">
              <a:extLst>
                <a:ext uri="{FF2B5EF4-FFF2-40B4-BE49-F238E27FC236}">
                  <a16:creationId xmlns:a16="http://schemas.microsoft.com/office/drawing/2014/main" id="{104B48D9-FBA2-B2DE-529F-9E23A58EF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23">
              <a:extLst>
                <a:ext uri="{FF2B5EF4-FFF2-40B4-BE49-F238E27FC236}">
                  <a16:creationId xmlns:a16="http://schemas.microsoft.com/office/drawing/2014/main" id="{328E79ED-AA91-8704-AC33-72B6F204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620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24">
              <a:extLst>
                <a:ext uri="{FF2B5EF4-FFF2-40B4-BE49-F238E27FC236}">
                  <a16:creationId xmlns:a16="http://schemas.microsoft.com/office/drawing/2014/main" id="{1680E7CC-3DDA-0E03-5066-FDE068830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25">
              <a:extLst>
                <a:ext uri="{FF2B5EF4-FFF2-40B4-BE49-F238E27FC236}">
                  <a16:creationId xmlns:a16="http://schemas.microsoft.com/office/drawing/2014/main" id="{4E094751-EB01-06B2-7C0F-B7E86531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26">
              <a:extLst>
                <a:ext uri="{FF2B5EF4-FFF2-40B4-BE49-F238E27FC236}">
                  <a16:creationId xmlns:a16="http://schemas.microsoft.com/office/drawing/2014/main" id="{38CF3297-A74E-C637-1881-BA2CDD14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859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27">
              <a:extLst>
                <a:ext uri="{FF2B5EF4-FFF2-40B4-BE49-F238E27FC236}">
                  <a16:creationId xmlns:a16="http://schemas.microsoft.com/office/drawing/2014/main" id="{32DC2633-BB35-83B9-B2F4-D906BCA9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28">
              <a:extLst>
                <a:ext uri="{FF2B5EF4-FFF2-40B4-BE49-F238E27FC236}">
                  <a16:creationId xmlns:a16="http://schemas.microsoft.com/office/drawing/2014/main" id="{8379DA33-4CCC-35CB-8BCD-BC943E4AD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29">
              <a:extLst>
                <a:ext uri="{FF2B5EF4-FFF2-40B4-BE49-F238E27FC236}">
                  <a16:creationId xmlns:a16="http://schemas.microsoft.com/office/drawing/2014/main" id="{FA52A182-BD2C-4227-3F54-316EBCD28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859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" name="Freeform 5011">
            <a:extLst>
              <a:ext uri="{FF2B5EF4-FFF2-40B4-BE49-F238E27FC236}">
                <a16:creationId xmlns:a16="http://schemas.microsoft.com/office/drawing/2014/main" id="{68BF50BB-CB4D-F364-07EE-6CFBFE8B786F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19514738" y="-5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l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8AA1AB-A0C3-4744-C580-A0F83E0DC424}"/>
              </a:ext>
            </a:extLst>
          </p:cNvPr>
          <p:cNvGrpSpPr/>
          <p:nvPr userDrawn="1"/>
        </p:nvGrpSpPr>
        <p:grpSpPr>
          <a:xfrm rot="10800000">
            <a:off x="-2" y="12044654"/>
            <a:ext cx="1671336" cy="1671346"/>
            <a:chOff x="2198688" y="1670050"/>
            <a:chExt cx="157162" cy="157163"/>
          </a:xfrm>
        </p:grpSpPr>
        <p:sp>
          <p:nvSpPr>
            <p:cNvPr id="10" name="Freeform 5010">
              <a:extLst>
                <a:ext uri="{FF2B5EF4-FFF2-40B4-BE49-F238E27FC236}">
                  <a16:creationId xmlns:a16="http://schemas.microsoft.com/office/drawing/2014/main" id="{D518DD20-F0C5-9887-AD4A-184A0E3A6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F7978458-C28A-6F47-A50F-8DCBE698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02493-819B-3A76-E2CF-413EA831C16F}"/>
              </a:ext>
            </a:extLst>
          </p:cNvPr>
          <p:cNvGrpSpPr/>
          <p:nvPr userDrawn="1"/>
        </p:nvGrpSpPr>
        <p:grpSpPr>
          <a:xfrm>
            <a:off x="1671335" y="12073893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B63C226E-4601-F144-65E6-09F8BB24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A93438BC-A3C7-3122-88D2-1238D2C0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accent5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581D8-B465-F032-21E8-E87D857904C6}"/>
              </a:ext>
            </a:extLst>
          </p:cNvPr>
          <p:cNvGrpSpPr/>
          <p:nvPr userDrawn="1"/>
        </p:nvGrpSpPr>
        <p:grpSpPr>
          <a:xfrm rot="10800000" flipH="1" flipV="1">
            <a:off x="0" y="10356599"/>
            <a:ext cx="1671335" cy="1688055"/>
            <a:chOff x="1481138" y="1035049"/>
            <a:chExt cx="2557462" cy="2583045"/>
          </a:xfrm>
        </p:grpSpPr>
        <p:sp>
          <p:nvSpPr>
            <p:cNvPr id="16" name="Freeform 250">
              <a:extLst>
                <a:ext uri="{FF2B5EF4-FFF2-40B4-BE49-F238E27FC236}">
                  <a16:creationId xmlns:a16="http://schemas.microsoft.com/office/drawing/2014/main" id="{65AAA6C3-6140-879E-E498-81C04AB11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1">
              <a:extLst>
                <a:ext uri="{FF2B5EF4-FFF2-40B4-BE49-F238E27FC236}">
                  <a16:creationId xmlns:a16="http://schemas.microsoft.com/office/drawing/2014/main" id="{37F368B7-C6CA-2014-569E-9EFE9718B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2">
              <a:extLst>
                <a:ext uri="{FF2B5EF4-FFF2-40B4-BE49-F238E27FC236}">
                  <a16:creationId xmlns:a16="http://schemas.microsoft.com/office/drawing/2014/main" id="{E45DE75C-8CC4-4F8D-EFDF-B8AA7B84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3">
              <a:extLst>
                <a:ext uri="{FF2B5EF4-FFF2-40B4-BE49-F238E27FC236}">
                  <a16:creationId xmlns:a16="http://schemas.microsoft.com/office/drawing/2014/main" id="{B09F2830-2995-1875-DA58-3A6030BB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4">
              <a:extLst>
                <a:ext uri="{FF2B5EF4-FFF2-40B4-BE49-F238E27FC236}">
                  <a16:creationId xmlns:a16="http://schemas.microsoft.com/office/drawing/2014/main" id="{3850DB76-BBB0-2307-42D5-59AE460B5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5">
              <a:extLst>
                <a:ext uri="{FF2B5EF4-FFF2-40B4-BE49-F238E27FC236}">
                  <a16:creationId xmlns:a16="http://schemas.microsoft.com/office/drawing/2014/main" id="{537271A4-6435-039C-8C6B-6006FAB7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6">
              <a:extLst>
                <a:ext uri="{FF2B5EF4-FFF2-40B4-BE49-F238E27FC236}">
                  <a16:creationId xmlns:a16="http://schemas.microsoft.com/office/drawing/2014/main" id="{B58F4E25-87AB-B45A-200D-C5CE30F73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7">
              <a:extLst>
                <a:ext uri="{FF2B5EF4-FFF2-40B4-BE49-F238E27FC236}">
                  <a16:creationId xmlns:a16="http://schemas.microsoft.com/office/drawing/2014/main" id="{41B7D664-A353-00B5-6124-AA62E8D6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8">
              <a:extLst>
                <a:ext uri="{FF2B5EF4-FFF2-40B4-BE49-F238E27FC236}">
                  <a16:creationId xmlns:a16="http://schemas.microsoft.com/office/drawing/2014/main" id="{F3A4A95C-DCB5-CCD2-1BCD-53463AA3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66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ol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6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igh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3FE3BE-DEB6-FE4E-936D-E13D567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895600"/>
            <a:ext cx="19126200" cy="946413"/>
          </a:xfrm>
        </p:spPr>
        <p:txBody>
          <a:bodyPr wrap="square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70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-21772"/>
            <a:ext cx="24383999" cy="13737772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99060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BD4DF-F6A4-684A-88B0-86FDBBD4D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9800" y="838200"/>
            <a:ext cx="2387600" cy="22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82" y="2244436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50473B4-42A5-6F48-BD48-E68DE19CD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7857" y="221613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3C61C-C656-5742-917A-28E055CAB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8537" y="4800600"/>
            <a:ext cx="10057719" cy="535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1AFFF-5D54-6EB5-E9D2-85605A8CF3F5}"/>
              </a:ext>
            </a:extLst>
          </p:cNvPr>
          <p:cNvGrpSpPr/>
          <p:nvPr userDrawn="1"/>
        </p:nvGrpSpPr>
        <p:grpSpPr>
          <a:xfrm rot="10800000">
            <a:off x="22760032" y="12970"/>
            <a:ext cx="1623968" cy="1640377"/>
            <a:chOff x="9166522" y="4957273"/>
            <a:chExt cx="1959618" cy="1979418"/>
          </a:xfrm>
        </p:grpSpPr>
        <p:sp>
          <p:nvSpPr>
            <p:cNvPr id="11" name="Freeform 432">
              <a:extLst>
                <a:ext uri="{FF2B5EF4-FFF2-40B4-BE49-F238E27FC236}">
                  <a16:creationId xmlns:a16="http://schemas.microsoft.com/office/drawing/2014/main" id="{976BF163-CE5C-0E21-B20B-D190A6F2CD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7FDC716-7683-0843-6A62-3125E35497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9DF1D4-B153-72AC-6151-3A24DDF007C1}"/>
              </a:ext>
            </a:extLst>
          </p:cNvPr>
          <p:cNvGrpSpPr/>
          <p:nvPr userDrawn="1"/>
        </p:nvGrpSpPr>
        <p:grpSpPr>
          <a:xfrm>
            <a:off x="21090481" y="0"/>
            <a:ext cx="1653338" cy="1653348"/>
            <a:chOff x="2198688" y="1670050"/>
            <a:chExt cx="157162" cy="157163"/>
          </a:xfrm>
        </p:grpSpPr>
        <p:sp>
          <p:nvSpPr>
            <p:cNvPr id="24" name="Freeform 5010">
              <a:extLst>
                <a:ext uri="{FF2B5EF4-FFF2-40B4-BE49-F238E27FC236}">
                  <a16:creationId xmlns:a16="http://schemas.microsoft.com/office/drawing/2014/main" id="{EEB15CCA-B8FA-D6EC-4217-F852620F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011">
              <a:extLst>
                <a:ext uri="{FF2B5EF4-FFF2-40B4-BE49-F238E27FC236}">
                  <a16:creationId xmlns:a16="http://schemas.microsoft.com/office/drawing/2014/main" id="{82F30148-B9DC-3C0D-7303-7025DD451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1985-A4F9-CF51-D33E-A4ABC355AF1A}"/>
              </a:ext>
            </a:extLst>
          </p:cNvPr>
          <p:cNvGrpSpPr/>
          <p:nvPr userDrawn="1"/>
        </p:nvGrpSpPr>
        <p:grpSpPr>
          <a:xfrm rot="10800000">
            <a:off x="19409297" y="-22935"/>
            <a:ext cx="1682387" cy="1699217"/>
            <a:chOff x="1481138" y="1035049"/>
            <a:chExt cx="2557462" cy="2583045"/>
          </a:xfrm>
        </p:grpSpPr>
        <p:sp>
          <p:nvSpPr>
            <p:cNvPr id="27" name="Freeform 250">
              <a:extLst>
                <a:ext uri="{FF2B5EF4-FFF2-40B4-BE49-F238E27FC236}">
                  <a16:creationId xmlns:a16="http://schemas.microsoft.com/office/drawing/2014/main" id="{A9AE2707-298F-ECD7-9EB5-A9A85EE1B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1">
              <a:extLst>
                <a:ext uri="{FF2B5EF4-FFF2-40B4-BE49-F238E27FC236}">
                  <a16:creationId xmlns:a16="http://schemas.microsoft.com/office/drawing/2014/main" id="{72EE249F-9F56-C266-92DC-40B08DC58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2">
              <a:extLst>
                <a:ext uri="{FF2B5EF4-FFF2-40B4-BE49-F238E27FC236}">
                  <a16:creationId xmlns:a16="http://schemas.microsoft.com/office/drawing/2014/main" id="{6805975D-B2FC-1A29-F97F-5B47D8D4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3">
              <a:extLst>
                <a:ext uri="{FF2B5EF4-FFF2-40B4-BE49-F238E27FC236}">
                  <a16:creationId xmlns:a16="http://schemas.microsoft.com/office/drawing/2014/main" id="{09933B7B-AF06-C2DC-9F3D-A58A5506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4">
              <a:extLst>
                <a:ext uri="{FF2B5EF4-FFF2-40B4-BE49-F238E27FC236}">
                  <a16:creationId xmlns:a16="http://schemas.microsoft.com/office/drawing/2014/main" id="{CFA671FD-CA65-89DE-AAD0-DDCD13B98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5">
              <a:extLst>
                <a:ext uri="{FF2B5EF4-FFF2-40B4-BE49-F238E27FC236}">
                  <a16:creationId xmlns:a16="http://schemas.microsoft.com/office/drawing/2014/main" id="{3BA61A41-C65B-5080-96A7-E9A47A8D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6">
              <a:extLst>
                <a:ext uri="{FF2B5EF4-FFF2-40B4-BE49-F238E27FC236}">
                  <a16:creationId xmlns:a16="http://schemas.microsoft.com/office/drawing/2014/main" id="{586E3C29-D56A-1AA0-A678-FFE171618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7">
              <a:extLst>
                <a:ext uri="{FF2B5EF4-FFF2-40B4-BE49-F238E27FC236}">
                  <a16:creationId xmlns:a16="http://schemas.microsoft.com/office/drawing/2014/main" id="{A7376E59-B36D-5F99-6292-F043537CE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58">
              <a:extLst>
                <a:ext uri="{FF2B5EF4-FFF2-40B4-BE49-F238E27FC236}">
                  <a16:creationId xmlns:a16="http://schemas.microsoft.com/office/drawing/2014/main" id="{DDDD38C3-6FB3-3C10-4DDA-F00A2A258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43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07343" y="1404257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5DC179-13C8-EC03-0E1C-A42A9C0F2160}"/>
              </a:ext>
            </a:extLst>
          </p:cNvPr>
          <p:cNvGrpSpPr/>
          <p:nvPr userDrawn="1"/>
        </p:nvGrpSpPr>
        <p:grpSpPr>
          <a:xfrm>
            <a:off x="22806557" y="10593974"/>
            <a:ext cx="1600200" cy="1600210"/>
            <a:chOff x="2198688" y="1670050"/>
            <a:chExt cx="157162" cy="157163"/>
          </a:xfrm>
        </p:grpSpPr>
        <p:sp>
          <p:nvSpPr>
            <p:cNvPr id="15" name="Freeform 5010">
              <a:extLst>
                <a:ext uri="{FF2B5EF4-FFF2-40B4-BE49-F238E27FC236}">
                  <a16:creationId xmlns:a16="http://schemas.microsoft.com/office/drawing/2014/main" id="{194C893C-36BA-EB8E-EDA2-96B34542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5011">
              <a:extLst>
                <a:ext uri="{FF2B5EF4-FFF2-40B4-BE49-F238E27FC236}">
                  <a16:creationId xmlns:a16="http://schemas.microsoft.com/office/drawing/2014/main" id="{C7CC2D3F-02A9-9822-BFDB-D3CE82D2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C47CF5-8770-B082-2DC3-A816E18AC2FC}"/>
              </a:ext>
            </a:extLst>
          </p:cNvPr>
          <p:cNvGrpSpPr/>
          <p:nvPr userDrawn="1"/>
        </p:nvGrpSpPr>
        <p:grpSpPr>
          <a:xfrm>
            <a:off x="21206357" y="10593974"/>
            <a:ext cx="1600200" cy="1616359"/>
            <a:chOff x="1997075" y="1349375"/>
            <a:chExt cx="157163" cy="158750"/>
          </a:xfrm>
        </p:grpSpPr>
        <p:sp>
          <p:nvSpPr>
            <p:cNvPr id="33" name="Freeform 363">
              <a:extLst>
                <a:ext uri="{FF2B5EF4-FFF2-40B4-BE49-F238E27FC236}">
                  <a16:creationId xmlns:a16="http://schemas.microsoft.com/office/drawing/2014/main" id="{FF7B8306-91D6-99AF-EB30-32D8D3155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49375"/>
              <a:ext cx="157163" cy="158750"/>
            </a:xfrm>
            <a:custGeom>
              <a:avLst/>
              <a:gdLst>
                <a:gd name="T0" fmla="*/ 0 w 436"/>
                <a:gd name="T1" fmla="*/ 439 h 440"/>
                <a:gd name="T2" fmla="*/ 435 w 436"/>
                <a:gd name="T3" fmla="*/ 439 h 440"/>
                <a:gd name="T4" fmla="*/ 435 w 436"/>
                <a:gd name="T5" fmla="*/ 0 h 440"/>
                <a:gd name="T6" fmla="*/ 0 w 436"/>
                <a:gd name="T7" fmla="*/ 0 h 440"/>
                <a:gd name="T8" fmla="*/ 0 w 436"/>
                <a:gd name="T9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40">
                  <a:moveTo>
                    <a:pt x="0" y="439"/>
                  </a:moveTo>
                  <a:lnTo>
                    <a:pt x="435" y="439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3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64">
              <a:extLst>
                <a:ext uri="{FF2B5EF4-FFF2-40B4-BE49-F238E27FC236}">
                  <a16:creationId xmlns:a16="http://schemas.microsoft.com/office/drawing/2014/main" id="{206748E4-3149-3CE1-DAF8-208194E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66838"/>
              <a:ext cx="157163" cy="17462"/>
            </a:xfrm>
            <a:custGeom>
              <a:avLst/>
              <a:gdLst>
                <a:gd name="T0" fmla="*/ 0 w 436"/>
                <a:gd name="T1" fmla="*/ 47 h 48"/>
                <a:gd name="T2" fmla="*/ 435 w 436"/>
                <a:gd name="T3" fmla="*/ 47 h 48"/>
                <a:gd name="T4" fmla="*/ 435 w 436"/>
                <a:gd name="T5" fmla="*/ 0 h 48"/>
                <a:gd name="T6" fmla="*/ 0 w 436"/>
                <a:gd name="T7" fmla="*/ 0 h 48"/>
                <a:gd name="T8" fmla="*/ 0 w 436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8">
                  <a:moveTo>
                    <a:pt x="0" y="47"/>
                  </a:moveTo>
                  <a:lnTo>
                    <a:pt x="435" y="47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65">
              <a:extLst>
                <a:ext uri="{FF2B5EF4-FFF2-40B4-BE49-F238E27FC236}">
                  <a16:creationId xmlns:a16="http://schemas.microsoft.com/office/drawing/2014/main" id="{7221F44A-AF76-ECAF-D73E-4C6420585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38275"/>
              <a:ext cx="157163" cy="19050"/>
            </a:xfrm>
            <a:custGeom>
              <a:avLst/>
              <a:gdLst>
                <a:gd name="T0" fmla="*/ 0 w 436"/>
                <a:gd name="T1" fmla="*/ 52 h 53"/>
                <a:gd name="T2" fmla="*/ 435 w 436"/>
                <a:gd name="T3" fmla="*/ 52 h 53"/>
                <a:gd name="T4" fmla="*/ 435 w 436"/>
                <a:gd name="T5" fmla="*/ 0 h 53"/>
                <a:gd name="T6" fmla="*/ 0 w 436"/>
                <a:gd name="T7" fmla="*/ 0 h 53"/>
                <a:gd name="T8" fmla="*/ 0 w 436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3">
                  <a:moveTo>
                    <a:pt x="0" y="52"/>
                  </a:moveTo>
                  <a:lnTo>
                    <a:pt x="435" y="52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2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66">
              <a:extLst>
                <a:ext uri="{FF2B5EF4-FFF2-40B4-BE49-F238E27FC236}">
                  <a16:creationId xmlns:a16="http://schemas.microsoft.com/office/drawing/2014/main" id="{A18E8118-5AD1-7873-6FEB-9B75A7834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01763"/>
              <a:ext cx="157163" cy="19050"/>
            </a:xfrm>
            <a:custGeom>
              <a:avLst/>
              <a:gdLst>
                <a:gd name="T0" fmla="*/ 0 w 436"/>
                <a:gd name="T1" fmla="*/ 51 h 52"/>
                <a:gd name="T2" fmla="*/ 435 w 436"/>
                <a:gd name="T3" fmla="*/ 51 h 52"/>
                <a:gd name="T4" fmla="*/ 435 w 436"/>
                <a:gd name="T5" fmla="*/ 0 h 52"/>
                <a:gd name="T6" fmla="*/ 0 w 436"/>
                <a:gd name="T7" fmla="*/ 0 h 52"/>
                <a:gd name="T8" fmla="*/ 0 w 436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2">
                  <a:moveTo>
                    <a:pt x="0" y="51"/>
                  </a:moveTo>
                  <a:lnTo>
                    <a:pt x="435" y="51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67">
              <a:extLst>
                <a:ext uri="{FF2B5EF4-FFF2-40B4-BE49-F238E27FC236}">
                  <a16:creationId xmlns:a16="http://schemas.microsoft.com/office/drawing/2014/main" id="{90779A63-CED7-8ECA-63A4-F321982F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74788"/>
              <a:ext cx="157163" cy="15875"/>
            </a:xfrm>
            <a:custGeom>
              <a:avLst/>
              <a:gdLst>
                <a:gd name="T0" fmla="*/ 0 w 436"/>
                <a:gd name="T1" fmla="*/ 44 h 45"/>
                <a:gd name="T2" fmla="*/ 435 w 436"/>
                <a:gd name="T3" fmla="*/ 44 h 45"/>
                <a:gd name="T4" fmla="*/ 435 w 436"/>
                <a:gd name="T5" fmla="*/ 0 h 45"/>
                <a:gd name="T6" fmla="*/ 0 w 436"/>
                <a:gd name="T7" fmla="*/ 0 h 45"/>
                <a:gd name="T8" fmla="*/ 0 w 436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5">
                  <a:moveTo>
                    <a:pt x="0" y="44"/>
                  </a:moveTo>
                  <a:lnTo>
                    <a:pt x="435" y="44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5A98F9-7932-614F-08F0-A08049377442}"/>
              </a:ext>
            </a:extLst>
          </p:cNvPr>
          <p:cNvGrpSpPr/>
          <p:nvPr userDrawn="1"/>
        </p:nvGrpSpPr>
        <p:grpSpPr>
          <a:xfrm>
            <a:off x="19600523" y="10604101"/>
            <a:ext cx="1605833" cy="1590083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1DA460DB-5E9B-6BFC-0B5A-A84447C0B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0A28A3D-C0DE-8D7C-8DBE-57F2C50B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3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FBCC98-BB79-8E49-30AF-14D8AD0DE2AB}"/>
              </a:ext>
            </a:extLst>
          </p:cNvPr>
          <p:cNvGrpSpPr/>
          <p:nvPr userDrawn="1"/>
        </p:nvGrpSpPr>
        <p:grpSpPr>
          <a:xfrm rot="10800000">
            <a:off x="22771916" y="3213445"/>
            <a:ext cx="1623968" cy="1640377"/>
            <a:chOff x="9166522" y="4957273"/>
            <a:chExt cx="1959618" cy="1979418"/>
          </a:xfrm>
        </p:grpSpPr>
        <p:sp>
          <p:nvSpPr>
            <p:cNvPr id="9" name="Freeform 432">
              <a:extLst>
                <a:ext uri="{FF2B5EF4-FFF2-40B4-BE49-F238E27FC236}">
                  <a16:creationId xmlns:a16="http://schemas.microsoft.com/office/drawing/2014/main" id="{10CA665A-FC37-FC01-1BCA-F220869BB2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00AA227-F54D-0FD4-5278-FECD34B23B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8D0F83-CF18-3C95-4505-1C4179F2C9C8}"/>
              </a:ext>
            </a:extLst>
          </p:cNvPr>
          <p:cNvGrpSpPr/>
          <p:nvPr userDrawn="1"/>
        </p:nvGrpSpPr>
        <p:grpSpPr>
          <a:xfrm>
            <a:off x="22794686" y="1593273"/>
            <a:ext cx="1600200" cy="1616208"/>
            <a:chOff x="1481138" y="1035049"/>
            <a:chExt cx="2557462" cy="2583045"/>
          </a:xfrm>
        </p:grpSpPr>
        <p:sp>
          <p:nvSpPr>
            <p:cNvPr id="15" name="Freeform 250">
              <a:extLst>
                <a:ext uri="{FF2B5EF4-FFF2-40B4-BE49-F238E27FC236}">
                  <a16:creationId xmlns:a16="http://schemas.microsoft.com/office/drawing/2014/main" id="{468929FF-2A0F-33BF-0EB6-45AC565F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1">
              <a:extLst>
                <a:ext uri="{FF2B5EF4-FFF2-40B4-BE49-F238E27FC236}">
                  <a16:creationId xmlns:a16="http://schemas.microsoft.com/office/drawing/2014/main" id="{13AF1C96-8273-AB9C-2E12-0B75AECA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2">
              <a:extLst>
                <a:ext uri="{FF2B5EF4-FFF2-40B4-BE49-F238E27FC236}">
                  <a16:creationId xmlns:a16="http://schemas.microsoft.com/office/drawing/2014/main" id="{374A5F86-3915-0DC1-BC23-5ED5B532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3">
              <a:extLst>
                <a:ext uri="{FF2B5EF4-FFF2-40B4-BE49-F238E27FC236}">
                  <a16:creationId xmlns:a16="http://schemas.microsoft.com/office/drawing/2014/main" id="{D3AECD7A-26D1-82CF-3F2C-089F8EE0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4">
              <a:extLst>
                <a:ext uri="{FF2B5EF4-FFF2-40B4-BE49-F238E27FC236}">
                  <a16:creationId xmlns:a16="http://schemas.microsoft.com/office/drawing/2014/main" id="{092A7188-6CFD-6B48-F5E4-3106E5A4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5">
              <a:extLst>
                <a:ext uri="{FF2B5EF4-FFF2-40B4-BE49-F238E27FC236}">
                  <a16:creationId xmlns:a16="http://schemas.microsoft.com/office/drawing/2014/main" id="{14381635-359D-4B45-A476-60156037A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6">
              <a:extLst>
                <a:ext uri="{FF2B5EF4-FFF2-40B4-BE49-F238E27FC236}">
                  <a16:creationId xmlns:a16="http://schemas.microsoft.com/office/drawing/2014/main" id="{20D6F2A5-C1DC-FECB-4B9E-9F83447A9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7">
              <a:extLst>
                <a:ext uri="{FF2B5EF4-FFF2-40B4-BE49-F238E27FC236}">
                  <a16:creationId xmlns:a16="http://schemas.microsoft.com/office/drawing/2014/main" id="{E91A7A4B-11E4-2F27-9707-C4B585413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8">
              <a:extLst>
                <a:ext uri="{FF2B5EF4-FFF2-40B4-BE49-F238E27FC236}">
                  <a16:creationId xmlns:a16="http://schemas.microsoft.com/office/drawing/2014/main" id="{95049C7E-D151-64E9-22E3-18C0229E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0AA111-E792-3143-F7B5-9FAA386F329B}"/>
              </a:ext>
            </a:extLst>
          </p:cNvPr>
          <p:cNvGrpSpPr/>
          <p:nvPr userDrawn="1"/>
        </p:nvGrpSpPr>
        <p:grpSpPr>
          <a:xfrm>
            <a:off x="22783800" y="-6937"/>
            <a:ext cx="1600200" cy="1600210"/>
            <a:chOff x="2198688" y="1670050"/>
            <a:chExt cx="157162" cy="157163"/>
          </a:xfrm>
        </p:grpSpPr>
        <p:sp>
          <p:nvSpPr>
            <p:cNvPr id="25" name="Freeform 5010">
              <a:extLst>
                <a:ext uri="{FF2B5EF4-FFF2-40B4-BE49-F238E27FC236}">
                  <a16:creationId xmlns:a16="http://schemas.microsoft.com/office/drawing/2014/main" id="{C2364213-C684-D9CB-BEB2-FBB81440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5011">
              <a:extLst>
                <a:ext uri="{FF2B5EF4-FFF2-40B4-BE49-F238E27FC236}">
                  <a16:creationId xmlns:a16="http://schemas.microsoft.com/office/drawing/2014/main" id="{1CD8D08A-E894-CFBF-D069-1553B505A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530" y="241391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840200" y="3301819"/>
            <a:ext cx="7551234" cy="7551234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4530" y="4770259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reeform 5011">
            <a:extLst>
              <a:ext uri="{FF2B5EF4-FFF2-40B4-BE49-F238E27FC236}">
                <a16:creationId xmlns:a16="http://schemas.microsoft.com/office/drawing/2014/main" id="{0577529D-3BF6-670F-0B49-34A7E6BD47A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104644" y="-9436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37FB5D-4CAC-1CAA-08EE-CA5BDE01FA39}"/>
              </a:ext>
            </a:extLst>
          </p:cNvPr>
          <p:cNvGrpSpPr/>
          <p:nvPr userDrawn="1"/>
        </p:nvGrpSpPr>
        <p:grpSpPr>
          <a:xfrm>
            <a:off x="22760032" y="-1"/>
            <a:ext cx="1623968" cy="1640377"/>
            <a:chOff x="9166522" y="4957273"/>
            <a:chExt cx="1959618" cy="1979418"/>
          </a:xfrm>
        </p:grpSpPr>
        <p:sp>
          <p:nvSpPr>
            <p:cNvPr id="16" name="Freeform 432">
              <a:extLst>
                <a:ext uri="{FF2B5EF4-FFF2-40B4-BE49-F238E27FC236}">
                  <a16:creationId xmlns:a16="http://schemas.microsoft.com/office/drawing/2014/main" id="{94EBCB80-4CFB-F5C3-1FF6-EF04928A1E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33">
              <a:extLst>
                <a:ext uri="{FF2B5EF4-FFF2-40B4-BE49-F238E27FC236}">
                  <a16:creationId xmlns:a16="http://schemas.microsoft.com/office/drawing/2014/main" id="{4E2FABB4-BFFB-F81A-5648-04BE73290C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EDB59D-8830-9012-B78F-A9698D980F08}"/>
              </a:ext>
            </a:extLst>
          </p:cNvPr>
          <p:cNvGrpSpPr/>
          <p:nvPr userDrawn="1"/>
        </p:nvGrpSpPr>
        <p:grpSpPr>
          <a:xfrm>
            <a:off x="22783790" y="1644292"/>
            <a:ext cx="1600210" cy="1632548"/>
            <a:chOff x="696913" y="1035050"/>
            <a:chExt cx="157162" cy="160338"/>
          </a:xfrm>
        </p:grpSpPr>
        <p:sp>
          <p:nvSpPr>
            <p:cNvPr id="19" name="Freeform 372">
              <a:extLst>
                <a:ext uri="{FF2B5EF4-FFF2-40B4-BE49-F238E27FC236}">
                  <a16:creationId xmlns:a16="http://schemas.microsoft.com/office/drawing/2014/main" id="{0778E449-5E41-D234-EB1E-9217B7317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73">
              <a:extLst>
                <a:ext uri="{FF2B5EF4-FFF2-40B4-BE49-F238E27FC236}">
                  <a16:creationId xmlns:a16="http://schemas.microsoft.com/office/drawing/2014/main" id="{CAAC843B-EA57-FDB9-CA09-95B4075F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4">
              <a:extLst>
                <a:ext uri="{FF2B5EF4-FFF2-40B4-BE49-F238E27FC236}">
                  <a16:creationId xmlns:a16="http://schemas.microsoft.com/office/drawing/2014/main" id="{73A8D3CB-9A12-333A-4DF0-CC1660191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75">
              <a:extLst>
                <a:ext uri="{FF2B5EF4-FFF2-40B4-BE49-F238E27FC236}">
                  <a16:creationId xmlns:a16="http://schemas.microsoft.com/office/drawing/2014/main" id="{D962DE2A-EBA4-F228-E371-3C1045951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76">
              <a:extLst>
                <a:ext uri="{FF2B5EF4-FFF2-40B4-BE49-F238E27FC236}">
                  <a16:creationId xmlns:a16="http://schemas.microsoft.com/office/drawing/2014/main" id="{0A5811CB-6BDA-E460-B762-F5E36FBE1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77">
              <a:extLst>
                <a:ext uri="{FF2B5EF4-FFF2-40B4-BE49-F238E27FC236}">
                  <a16:creationId xmlns:a16="http://schemas.microsoft.com/office/drawing/2014/main" id="{B6D49BB0-A4C9-6DFB-026A-D07CD3D4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78">
              <a:extLst>
                <a:ext uri="{FF2B5EF4-FFF2-40B4-BE49-F238E27FC236}">
                  <a16:creationId xmlns:a16="http://schemas.microsoft.com/office/drawing/2014/main" id="{BBE4F263-D6CA-1E96-68B0-0FAB394EA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79">
              <a:extLst>
                <a:ext uri="{FF2B5EF4-FFF2-40B4-BE49-F238E27FC236}">
                  <a16:creationId xmlns:a16="http://schemas.microsoft.com/office/drawing/2014/main" id="{8D6BE084-605F-CC16-3FF8-CA4622F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80">
              <a:extLst>
                <a:ext uri="{FF2B5EF4-FFF2-40B4-BE49-F238E27FC236}">
                  <a16:creationId xmlns:a16="http://schemas.microsoft.com/office/drawing/2014/main" id="{0BCE16ED-396F-9CD8-BFCA-F301D42A1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0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7756394"/>
            <a:ext cx="14630400" cy="94641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24384000" cy="54864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53435A-3D9D-D746-87A1-59585B26AC1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85854" y="8716662"/>
            <a:ext cx="14616545" cy="53553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602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577" y="1517650"/>
            <a:ext cx="8108658" cy="2597149"/>
          </a:xfrm>
        </p:spPr>
        <p:txBody>
          <a:bodyPr wrap="square" anchor="b">
            <a:spAutoFit/>
          </a:bodyPr>
          <a:lstStyle>
            <a:lvl1pPr>
              <a:lnSpc>
                <a:spcPct val="70000"/>
              </a:lnSpc>
              <a:defRPr sz="7200"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79574" y="4148567"/>
            <a:ext cx="8108661" cy="1726627"/>
          </a:xfrm>
        </p:spPr>
        <p:txBody>
          <a:bodyPr wrap="square">
            <a:spAutoFit/>
          </a:bodyPr>
          <a:lstStyle>
            <a:lvl1pPr marL="0" indent="0">
              <a:lnSpc>
                <a:spcPct val="70000"/>
              </a:lnSpc>
              <a:buNone/>
              <a:defRPr sz="7200" b="1" i="0" cap="all" baseline="0">
                <a:latin typeface="Poppins Light" pitchFamily="2" charset="77"/>
                <a:cs typeface="Poppins Light" pitchFamily="2" charset="77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75906-89D1-4A40-B6E6-4598B400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211" y="6101486"/>
            <a:ext cx="8074025" cy="584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3200" cap="none" baseline="0">
                <a:latin typeface="+mn-lt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84ACEC-00D2-4543-A862-C763360505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668000" y="1603374"/>
            <a:ext cx="11734800" cy="974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1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19C-9297-8F4D-A917-6DFD26C9F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0" y="1796143"/>
            <a:ext cx="10526419" cy="187220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0" normalizeH="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2254F-FE64-3C48-AEE6-4DA4FD2EFF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5181" y="3503069"/>
            <a:ext cx="10526419" cy="535531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242B20-E401-E16F-4A4B-EBA6C12F142B}"/>
              </a:ext>
            </a:extLst>
          </p:cNvPr>
          <p:cNvGrpSpPr/>
          <p:nvPr userDrawn="1"/>
        </p:nvGrpSpPr>
        <p:grpSpPr>
          <a:xfrm>
            <a:off x="22783790" y="-6088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467C62D5-A212-4F4D-557F-A9479F9A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3">
              <a:extLst>
                <a:ext uri="{FF2B5EF4-FFF2-40B4-BE49-F238E27FC236}">
                  <a16:creationId xmlns:a16="http://schemas.microsoft.com/office/drawing/2014/main" id="{4B7105B4-7C1C-023B-81CC-9170AD1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4">
              <a:extLst>
                <a:ext uri="{FF2B5EF4-FFF2-40B4-BE49-F238E27FC236}">
                  <a16:creationId xmlns:a16="http://schemas.microsoft.com/office/drawing/2014/main" id="{57604ECD-C5A1-5260-4B51-403B5AE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5">
              <a:extLst>
                <a:ext uri="{FF2B5EF4-FFF2-40B4-BE49-F238E27FC236}">
                  <a16:creationId xmlns:a16="http://schemas.microsoft.com/office/drawing/2014/main" id="{824A6FB5-2EA0-A3B4-B05F-77E1CB55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6">
              <a:extLst>
                <a:ext uri="{FF2B5EF4-FFF2-40B4-BE49-F238E27FC236}">
                  <a16:creationId xmlns:a16="http://schemas.microsoft.com/office/drawing/2014/main" id="{F33318B8-F737-E115-4B79-3AF5F46D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7">
              <a:extLst>
                <a:ext uri="{FF2B5EF4-FFF2-40B4-BE49-F238E27FC236}">
                  <a16:creationId xmlns:a16="http://schemas.microsoft.com/office/drawing/2014/main" id="{2CEE8931-E225-7248-C84C-ECB95E40F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8">
              <a:extLst>
                <a:ext uri="{FF2B5EF4-FFF2-40B4-BE49-F238E27FC236}">
                  <a16:creationId xmlns:a16="http://schemas.microsoft.com/office/drawing/2014/main" id="{43FA220F-D56E-33B7-4087-03B90F5C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79">
              <a:extLst>
                <a:ext uri="{FF2B5EF4-FFF2-40B4-BE49-F238E27FC236}">
                  <a16:creationId xmlns:a16="http://schemas.microsoft.com/office/drawing/2014/main" id="{1642167C-B3A1-7E3C-CC38-C2789D636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80">
              <a:extLst>
                <a:ext uri="{FF2B5EF4-FFF2-40B4-BE49-F238E27FC236}">
                  <a16:creationId xmlns:a16="http://schemas.microsoft.com/office/drawing/2014/main" id="{1D9103D4-D3C0-2F1D-738E-48F37EAF1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6297F8-52F6-7D03-6355-90A501AD4A6E}"/>
              </a:ext>
            </a:extLst>
          </p:cNvPr>
          <p:cNvGrpSpPr/>
          <p:nvPr userDrawn="1"/>
        </p:nvGrpSpPr>
        <p:grpSpPr>
          <a:xfrm>
            <a:off x="22770191" y="1632548"/>
            <a:ext cx="1692797" cy="1709901"/>
            <a:chOff x="9166522" y="4957273"/>
            <a:chExt cx="1959618" cy="1979418"/>
          </a:xfrm>
        </p:grpSpPr>
        <p:sp>
          <p:nvSpPr>
            <p:cNvPr id="21" name="Freeform 432">
              <a:extLst>
                <a:ext uri="{FF2B5EF4-FFF2-40B4-BE49-F238E27FC236}">
                  <a16:creationId xmlns:a16="http://schemas.microsoft.com/office/drawing/2014/main" id="{EDAD2684-0BEA-2A02-4CD2-B4F3C4C9C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433">
              <a:extLst>
                <a:ext uri="{FF2B5EF4-FFF2-40B4-BE49-F238E27FC236}">
                  <a16:creationId xmlns:a16="http://schemas.microsoft.com/office/drawing/2014/main" id="{03F4001F-9FDE-C7F3-095B-D05D3038F5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BA3FF7-A827-F377-2D16-B8C6FA448986}"/>
              </a:ext>
            </a:extLst>
          </p:cNvPr>
          <p:cNvGrpSpPr/>
          <p:nvPr userDrawn="1"/>
        </p:nvGrpSpPr>
        <p:grpSpPr>
          <a:xfrm>
            <a:off x="21129047" y="0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9309098-0CB6-4865-5E2C-EA2939BA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81F48E8-0BC8-67D9-EE13-003A4114F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5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2495234"/>
            <a:ext cx="21031200" cy="1117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27279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3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33" r:id="rId2"/>
    <p:sldLayoutId id="2147483830" r:id="rId3"/>
    <p:sldLayoutId id="2147483822" r:id="rId4"/>
    <p:sldLayoutId id="2147483832" r:id="rId5"/>
    <p:sldLayoutId id="2147483829" r:id="rId6"/>
    <p:sldLayoutId id="2147483831" r:id="rId7"/>
    <p:sldLayoutId id="2147483817" r:id="rId8"/>
    <p:sldLayoutId id="2147483820" r:id="rId9"/>
    <p:sldLayoutId id="2147483821" r:id="rId10"/>
    <p:sldLayoutId id="2147483823" r:id="rId11"/>
    <p:sldLayoutId id="2147483826" r:id="rId12"/>
    <p:sldLayoutId id="2147483825" r:id="rId13"/>
    <p:sldLayoutId id="2147483836" r:id="rId14"/>
    <p:sldLayoutId id="2147483835" r:id="rId15"/>
    <p:sldLayoutId id="2147483834" r:id="rId16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b="1" i="0" kern="1200" cap="all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"/>
        </a:spcBef>
        <a:spcAft>
          <a:spcPts val="1000"/>
        </a:spcAft>
        <a:buFont typeface="Arial" panose="020B0604020202020204" pitchFamily="34" charset="0"/>
        <a:buChar char="•"/>
        <a:defRPr sz="3200" b="0" i="0" kern="1200" cap="none" baseline="0">
          <a:solidFill>
            <a:schemeClr val="tx1"/>
          </a:solidFill>
          <a:latin typeface="+mn-lt"/>
          <a:ea typeface="Roboto Light" panose="02000000000000000000" pitchFamily="2" charset="0"/>
          <a:cs typeface="Poppins Light" pitchFamily="2" charset="77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2400300" indent="-5715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png"/><Relationship Id="rId4" Type="http://schemas.openxmlformats.org/officeDocument/2006/relationships/image" Target="../media/image2.emf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66DD6AE-89A9-6024-5B10-FCE462A0BED0}"/>
              </a:ext>
            </a:extLst>
          </p:cNvPr>
          <p:cNvSpPr/>
          <p:nvPr/>
        </p:nvSpPr>
        <p:spPr>
          <a:xfrm>
            <a:off x="1454305" y="10027687"/>
            <a:ext cx="10356695" cy="206210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400">
                <a:ea typeface="Roboto"/>
                <a:cs typeface="Poppins Light"/>
              </a:rPr>
              <a:t>Module 8. Field team supervisors' session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0E6D7E-C795-905B-5E6D-233C6839A3A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6139" y="23226"/>
            <a:ext cx="8229298" cy="548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67D481-D644-2194-607A-9B84D460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556" y="10962943"/>
            <a:ext cx="2744264" cy="2744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F497C-739F-C646-DABA-C6CCBD6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402144" y="5497959"/>
            <a:ext cx="2744264" cy="27442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F72C7D-F20E-E7E1-616D-87C4063B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278" y="8278593"/>
            <a:ext cx="2744264" cy="2744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54A98B-133C-B342-F87B-F6A7DB0C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9736" y="8277144"/>
            <a:ext cx="2744264" cy="274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FB0377-B3EC-B510-98FC-E973582FFA8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065" y="8251857"/>
            <a:ext cx="2744264" cy="27442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E3B8F6-3360-56C6-5BA1-23FDE497C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3602" y="8206576"/>
            <a:ext cx="2744264" cy="2744264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39BC34E-C178-E5EB-4DE8-B735ABA6ADB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112" y="11303825"/>
            <a:ext cx="2193511" cy="2062500"/>
          </a:xfrm>
          <a:prstGeom prst="rect">
            <a:avLst/>
          </a:prstGeom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C534C9C-19B7-CD64-0597-138CF177A576}"/>
              </a:ext>
            </a:extLst>
          </p:cNvPr>
          <p:cNvSpPr>
            <a:spLocks noChangeAspect="1"/>
          </p:cNvSpPr>
          <p:nvPr/>
        </p:nvSpPr>
        <p:spPr>
          <a:xfrm flipV="1">
            <a:off x="16150404" y="48269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  <p:pic>
        <p:nvPicPr>
          <p:cNvPr id="2" name="Picture 1" descr="A group of pink and blue logos&#10;&#10;Description automatically generated">
            <a:extLst>
              <a:ext uri="{FF2B5EF4-FFF2-40B4-BE49-F238E27FC236}">
                <a16:creationId xmlns:a16="http://schemas.microsoft.com/office/drawing/2014/main" id="{6C000BA3-A7E6-E095-CCD0-726244FCE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05" y="2753695"/>
            <a:ext cx="8693660" cy="2744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83EE5-69B0-D332-1D40-E4F73A8168AE}"/>
              </a:ext>
            </a:extLst>
          </p:cNvPr>
          <p:cNvSpPr txBox="1"/>
          <p:nvPr/>
        </p:nvSpPr>
        <p:spPr>
          <a:xfrm>
            <a:off x="1190893" y="6046561"/>
            <a:ext cx="83150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rgbClr val="C00000"/>
                </a:solidFill>
                <a:highlight>
                  <a:srgbClr val="FFFF00"/>
                </a:highlight>
                <a:latin typeface="Poppins" pitchFamily="2" charset="77"/>
                <a:ea typeface="Roboto Light" charset="0"/>
                <a:cs typeface="Poppins" pitchFamily="2" charset="77"/>
              </a:rPr>
              <a:t>[Country, Year]</a:t>
            </a:r>
          </a:p>
        </p:txBody>
      </p:sp>
    </p:spTree>
    <p:extLst>
      <p:ext uri="{BB962C8B-B14F-4D97-AF65-F5344CB8AC3E}">
        <p14:creationId xmlns:p14="http://schemas.microsoft.com/office/powerpoint/2010/main" val="349687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E22EC432-E239-B042-8A34-C1E88455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09" y="719542"/>
            <a:ext cx="10058400" cy="1210716"/>
          </a:xfrm>
        </p:spPr>
        <p:txBody>
          <a:bodyPr>
            <a:spAutoFit/>
          </a:bodyPr>
          <a:lstStyle/>
          <a:p>
            <a:r>
              <a:rPr lang="en-US" sz="800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95AE61-BD46-2D45-AD23-13901F3A63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125200" y="2901932"/>
            <a:ext cx="13258800" cy="1001504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>
                <a:ea typeface="Roboto Light"/>
                <a:cs typeface="Poppins Light"/>
              </a:rPr>
              <a:t>Cover relevant topics outstanding for field team supervisors specifically to ensure teams are established and equipped to execute all responsibilities. Suggested topics include: </a:t>
            </a: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Team structure and roles</a:t>
            </a: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Team deployment strategy and roadmap</a:t>
            </a:r>
            <a:endParaRPr lang="en-US" sz="4800">
              <a:ea typeface="Roboto Light"/>
              <a:cs typeface="Roboto Light"/>
            </a:endParaRP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Conducting a proper census</a:t>
            </a:r>
            <a:endParaRPr lang="en-US" sz="4800">
              <a:ea typeface="Roboto Light"/>
              <a:cs typeface="Roboto Light"/>
            </a:endParaRP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Frequent data quality problems</a:t>
            </a: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Troubleshooting </a:t>
            </a:r>
            <a:r>
              <a:rPr lang="en-US" sz="4800" b="0" i="0" u="none" strike="noStrike" kern="1200" err="1">
                <a:solidFill>
                  <a:srgbClr val="000000"/>
                </a:solidFill>
                <a:effectLst/>
                <a:ea typeface="Roboto Light"/>
                <a:cs typeface="Roboto Light"/>
              </a:rPr>
              <a:t>SurveyCTO</a:t>
            </a: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/ data collection applications</a:t>
            </a:r>
            <a:endParaRPr lang="en-US" sz="4800">
              <a:ea typeface="Roboto Light"/>
              <a:cs typeface="Roboto Light"/>
            </a:endParaRP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Supervision plan</a:t>
            </a:r>
            <a:endParaRPr lang="en-US" sz="4800">
              <a:ea typeface="Roboto Light"/>
              <a:cs typeface="Roboto Light"/>
            </a:endParaRP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b="0" i="0" u="none" strike="noStrike" kern="1200">
                <a:solidFill>
                  <a:srgbClr val="000000"/>
                </a:solidFill>
                <a:effectLst/>
                <a:ea typeface="Roboto Light"/>
                <a:cs typeface="Roboto Light"/>
              </a:rPr>
              <a:t>Techniques for approaching informal depots</a:t>
            </a:r>
            <a:endParaRPr lang="en-US" sz="4800" b="0" i="0" u="none" strike="noStrike">
              <a:effectLst/>
              <a:ea typeface="Roboto Light"/>
              <a:cs typeface="Roboto Light"/>
            </a:endParaRPr>
          </a:p>
          <a:p>
            <a:pPr lvl="1">
              <a:spcBef>
                <a:spcPts val="100"/>
              </a:spcBef>
              <a:spcAft>
                <a:spcPts val="500"/>
              </a:spcAft>
            </a:pPr>
            <a:endParaRPr lang="en-US" sz="480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5C8AB88-5183-202A-7E70-BFFAA4C4BF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01933"/>
            <a:ext cx="10799618" cy="8229600"/>
          </a:xfr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7261BAF0-D230-429B-0D52-254A17558767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0" y="2901933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5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4F3BFD-A553-0977-1F61-2666B9FF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" y="342900"/>
            <a:ext cx="12439498" cy="1543049"/>
          </a:xfrm>
        </p:spPr>
        <p:txBody>
          <a:bodyPr/>
          <a:lstStyle/>
          <a:p>
            <a:r>
              <a:rPr lang="en-US" sz="8000"/>
              <a:t>Suggested 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5AD4CA-4B20-9E0E-BF1E-A3D89E1C2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31940"/>
              </p:ext>
            </p:extLst>
          </p:nvPr>
        </p:nvGraphicFramePr>
        <p:xfrm>
          <a:off x="1575642" y="2457448"/>
          <a:ext cx="21232716" cy="10763250"/>
        </p:xfrm>
        <a:graphic>
          <a:graphicData uri="http://schemas.openxmlformats.org/drawingml/2006/table">
            <a:tbl>
              <a:tblPr/>
              <a:tblGrid>
                <a:gridCol w="4503908">
                  <a:extLst>
                    <a:ext uri="{9D8B030D-6E8A-4147-A177-3AD203B41FA5}">
                      <a16:colId xmlns:a16="http://schemas.microsoft.com/office/drawing/2014/main" val="4163170808"/>
                    </a:ext>
                  </a:extLst>
                </a:gridCol>
                <a:gridCol w="16728808">
                  <a:extLst>
                    <a:ext uri="{9D8B030D-6E8A-4147-A177-3AD203B41FA5}">
                      <a16:colId xmlns:a16="http://schemas.microsoft.com/office/drawing/2014/main" val="2526804468"/>
                    </a:ext>
                  </a:extLst>
                </a:gridCol>
              </a:tblGrid>
              <a:tr h="750366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FILED TEAM SUPERVISOR SESSIONS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61454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Day 11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46456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Contents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857147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Team structure and roles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6633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Conducting a proper census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977719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Frequent data quality problems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3829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Troubleshooting SurveyCTO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7703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Day 12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281129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Contents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088100"/>
                  </a:ext>
                </a:extLst>
              </a:tr>
              <a:tr h="1086530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Team deployment strategy and roadmap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71406"/>
                  </a:ext>
                </a:extLst>
              </a:tr>
              <a:tr h="750366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Supervision plan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61627"/>
                  </a:ext>
                </a:extLst>
              </a:tr>
              <a:tr h="1086530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Techniques for approaching informal depots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75417"/>
                  </a:ext>
                </a:extLst>
              </a:tr>
              <a:tr h="1086530">
                <a:tc>
                  <a:txBody>
                    <a:bodyPr/>
                    <a:lstStyle/>
                    <a:p>
                      <a:pPr algn="l" fontAlgn="t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[suggested discussion] Final Q&amp;A</a:t>
                      </a:r>
                    </a:p>
                  </a:txBody>
                  <a:tcPr marL="7110" marR="7110" marT="71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55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469759"/>
      </p:ext>
    </p:extLst>
  </p:cSld>
  <p:clrMapOvr>
    <a:masterClrMapping/>
  </p:clrMapOvr>
</p:sld>
</file>

<file path=ppt/theme/theme1.xml><?xml version="1.0" encoding="utf-8"?>
<a:theme xmlns:a="http://schemas.openxmlformats.org/drawingml/2006/main" name="PSI">
  <a:themeElements>
    <a:clrScheme name="PSI Brand 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36E20"/>
      </a:accent1>
      <a:accent2>
        <a:srgbClr val="FFF35C"/>
      </a:accent2>
      <a:accent3>
        <a:srgbClr val="EE4799"/>
      </a:accent3>
      <a:accent4>
        <a:srgbClr val="00AC68"/>
      </a:accent4>
      <a:accent5>
        <a:srgbClr val="8EC8C8"/>
      </a:accent5>
      <a:accent6>
        <a:srgbClr val="000000"/>
      </a:accent6>
      <a:hlink>
        <a:srgbClr val="F06D24"/>
      </a:hlink>
      <a:folHlink>
        <a:srgbClr val="CF5F20"/>
      </a:folHlink>
    </a:clrScheme>
    <a:fontScheme name="A360">
      <a:majorFont>
        <a:latin typeface="Poppins Bold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3" id="{49DA09D3-7B25-1E49-A9D2-260676E6100B}" vid="{44065AAA-E55E-EA4A-8665-BDDAD013BE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11fb24-49a0-463f-ada9-a8217d0aa252" xsi:nil="true"/>
    <lcf76f155ced4ddcb4097134ff3c332f xmlns="a72d8ac4-480f-42af-94c3-1b0dbed1eec5">
      <Terms xmlns="http://schemas.microsoft.com/office/infopath/2007/PartnerControls"/>
    </lcf76f155ced4ddcb4097134ff3c332f>
    <ORDER0 xmlns="a72d8ac4-480f-42af-94c3-1b0dbed1eec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194C411A66A43AF5A340052B5B424" ma:contentTypeVersion="17" ma:contentTypeDescription="Create a new document." ma:contentTypeScope="" ma:versionID="3649016989674af317ef4fc009f861e6">
  <xsd:schema xmlns:xsd="http://www.w3.org/2001/XMLSchema" xmlns:xs="http://www.w3.org/2001/XMLSchema" xmlns:p="http://schemas.microsoft.com/office/2006/metadata/properties" xmlns:ns2="1011fb24-49a0-463f-ada9-a8217d0aa252" xmlns:ns3="a72d8ac4-480f-42af-94c3-1b0dbed1eec5" targetNamespace="http://schemas.microsoft.com/office/2006/metadata/properties" ma:root="true" ma:fieldsID="ce701d13bb6f098f04d75cc544fed808" ns2:_="" ns3:_="">
    <xsd:import namespace="1011fb24-49a0-463f-ada9-a8217d0aa252"/>
    <xsd:import namespace="a72d8ac4-480f-42af-94c3-1b0dbed1ee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1fb24-49a0-463f-ada9-a8217d0aa2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717fdcf-dbb3-4213-9143-858f321dbc07}" ma:internalName="TaxCatchAll" ma:showField="CatchAllData" ma:web="1011fb24-49a0-463f-ada9-a8217d0aa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d8ac4-480f-42af-94c3-1b0dbed1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be66e25-6253-4f8b-9755-5684a1ad78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RDER0" ma:index="23" nillable="true" ma:displayName="ORDER" ma:format="Dropdown" ma:internalName="ORDER0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3D2A0E-9781-41B0-BBC6-7FB6676C36F2}">
  <ds:schemaRefs>
    <ds:schemaRef ds:uri="1011fb24-49a0-463f-ada9-a8217d0aa252"/>
    <ds:schemaRef ds:uri="a72d8ac4-480f-42af-94c3-1b0dbed1ee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0BD82B2-CDBA-4290-8F94-14B185E30AB7}">
  <ds:schemaRefs>
    <ds:schemaRef ds:uri="1011fb24-49a0-463f-ada9-a8217d0aa252"/>
    <ds:schemaRef ds:uri="a72d8ac4-480f-42af-94c3-1b0dbed1ee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B31801-532B-4E85-8BA0-D0F03C7A4E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PSI</Template>
  <Application>Microsoft Office PowerPoint</Application>
  <PresentationFormat>Custom</PresentationFormat>
  <Slides>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PSI</vt:lpstr>
      <vt:lpstr>PowerPoint Presentation</vt:lpstr>
      <vt:lpstr>OUTLINE</vt:lpstr>
      <vt:lpstr>Suggested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Ortega-Lambert</dc:creator>
  <cp:revision>1</cp:revision>
  <cp:lastPrinted>2020-02-27T21:40:53Z</cp:lastPrinted>
  <dcterms:created xsi:type="dcterms:W3CDTF">2021-03-04T14:07:24Z</dcterms:created>
  <dcterms:modified xsi:type="dcterms:W3CDTF">2025-08-12T18:36:06Z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0x0101001CA194C411A66A43AF5A340052B5B424</vt:lpwstr>
  </property>
  <property fmtid="{D5CDD505-2E9C-101B-9397-08002B2CF9AE}" pid="3" name="MediaServiceImageTags">
    <vt:lpwstr/>
  </property>
</Properties>
</file>